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9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93" r:id="rId18"/>
    <p:sldId id="294" r:id="rId19"/>
    <p:sldId id="291" r:id="rId20"/>
    <p:sldId id="295" r:id="rId21"/>
    <p:sldId id="292" r:id="rId22"/>
    <p:sldId id="282" r:id="rId23"/>
    <p:sldId id="296" r:id="rId24"/>
    <p:sldId id="298" r:id="rId25"/>
    <p:sldId id="302" r:id="rId26"/>
    <p:sldId id="303" r:id="rId27"/>
    <p:sldId id="304" r:id="rId28"/>
    <p:sldId id="305" r:id="rId29"/>
    <p:sldId id="306" r:id="rId30"/>
    <p:sldId id="307" r:id="rId31"/>
    <p:sldId id="297" r:id="rId32"/>
    <p:sldId id="299" r:id="rId33"/>
    <p:sldId id="316" r:id="rId34"/>
    <p:sldId id="313" r:id="rId35"/>
    <p:sldId id="312" r:id="rId36"/>
    <p:sldId id="300" r:id="rId37"/>
    <p:sldId id="310" r:id="rId38"/>
    <p:sldId id="30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DDB"/>
    <a:srgbClr val="694D9F"/>
    <a:srgbClr val="F2F2F2"/>
    <a:srgbClr val="663695"/>
    <a:srgbClr val="0D8FC8"/>
    <a:srgbClr val="FDFDFD"/>
    <a:srgbClr val="4472C4"/>
    <a:srgbClr val="231F1F"/>
    <a:srgbClr val="F2B033"/>
    <a:srgbClr val="574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6"/>
    <p:restoredTop sz="95230" autoAdjust="0"/>
  </p:normalViewPr>
  <p:slideViewPr>
    <p:cSldViewPr snapToGrid="0" snapToObjects="1">
      <p:cViewPr varScale="1">
        <p:scale>
          <a:sx n="76" d="100"/>
          <a:sy n="76" d="100"/>
        </p:scale>
        <p:origin x="12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09" d="100"/>
          <a:sy n="109" d="100"/>
        </p:scale>
        <p:origin x="40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erman\Documents\ICCMR%20London\IM4US%202022%20CEA%20Workshop\Data%20for%20CBT%20MBSR%20scatterp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Sheet1!$A$6:$A$9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Sheet1!$B$6:$B$9</c:f>
              <c:numCache>
                <c:formatCode>General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20</c:v>
                </c:pt>
                <c:pt idx="3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7-44EF-B160-BA99A3CED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98493184"/>
        <c:axId val="98494720"/>
      </c:barChart>
      <c:catAx>
        <c:axId val="9849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98494720"/>
        <c:crosses val="autoZero"/>
        <c:auto val="1"/>
        <c:lblAlgn val="ctr"/>
        <c:lblOffset val="100"/>
        <c:noMultiLvlLbl val="0"/>
      </c:catAx>
      <c:valAx>
        <c:axId val="98494720"/>
        <c:scaling>
          <c:orientation val="minMax"/>
          <c:min val="-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Health Improvement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49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Sheet1!$A$6:$A$9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Sheet1!$B$6:$B$9</c:f>
              <c:numCache>
                <c:formatCode>General</c:formatCode>
                <c:ptCount val="4"/>
                <c:pt idx="0">
                  <c:v>10</c:v>
                </c:pt>
                <c:pt idx="1">
                  <c:v>35</c:v>
                </c:pt>
                <c:pt idx="2">
                  <c:v>20</c:v>
                </c:pt>
                <c:pt idx="3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7-44EF-B160-BA99A3CED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98493184"/>
        <c:axId val="98494720"/>
      </c:barChart>
      <c:catAx>
        <c:axId val="9849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98494720"/>
        <c:crosses val="autoZero"/>
        <c:auto val="1"/>
        <c:lblAlgn val="ctr"/>
        <c:lblOffset val="100"/>
        <c:noMultiLvlLbl val="0"/>
      </c:catAx>
      <c:valAx>
        <c:axId val="98494720"/>
        <c:scaling>
          <c:orientation val="minMax"/>
          <c:min val="-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Health Improvement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49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CBT - UC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Graphs!$J$3:$J$1003</c:f>
              <c:numCache>
                <c:formatCode>0.000</c:formatCode>
                <c:ptCount val="1001"/>
                <c:pt idx="0">
                  <c:v>3.8319884227078604E-2</c:v>
                </c:pt>
                <c:pt idx="1">
                  <c:v>5.854752493633153E-2</c:v>
                </c:pt>
                <c:pt idx="2">
                  <c:v>5.5023623055899251E-2</c:v>
                </c:pt>
                <c:pt idx="3">
                  <c:v>6.762900949676337E-2</c:v>
                </c:pt>
                <c:pt idx="4">
                  <c:v>2.9914196820248318E-2</c:v>
                </c:pt>
                <c:pt idx="5">
                  <c:v>6.1657524098309935E-2</c:v>
                </c:pt>
                <c:pt idx="6">
                  <c:v>3.9430809462163152E-2</c:v>
                </c:pt>
                <c:pt idx="7">
                  <c:v>5.1651569935349584E-2</c:v>
                </c:pt>
                <c:pt idx="8">
                  <c:v>4.9058379125919815E-2</c:v>
                </c:pt>
                <c:pt idx="9">
                  <c:v>5.2425740369261675E-2</c:v>
                </c:pt>
                <c:pt idx="10">
                  <c:v>5.8879291233316366E-2</c:v>
                </c:pt>
                <c:pt idx="11">
                  <c:v>6.4416190245181359E-2</c:v>
                </c:pt>
                <c:pt idx="12">
                  <c:v>5.6448925580618148E-2</c:v>
                </c:pt>
                <c:pt idx="13">
                  <c:v>5.4017410999081139E-2</c:v>
                </c:pt>
                <c:pt idx="14">
                  <c:v>5.8398661678808472E-2</c:v>
                </c:pt>
                <c:pt idx="15">
                  <c:v>2.8280778995706246E-2</c:v>
                </c:pt>
                <c:pt idx="16">
                  <c:v>4.3363841087916577E-2</c:v>
                </c:pt>
                <c:pt idx="17">
                  <c:v>2.5427059319838852E-2</c:v>
                </c:pt>
                <c:pt idx="18">
                  <c:v>5.3975390280016577E-2</c:v>
                </c:pt>
                <c:pt idx="19">
                  <c:v>4.0720129272356687E-2</c:v>
                </c:pt>
                <c:pt idx="20">
                  <c:v>4.0159829759017274E-2</c:v>
                </c:pt>
                <c:pt idx="21">
                  <c:v>4.9710080900983666E-2</c:v>
                </c:pt>
                <c:pt idx="22">
                  <c:v>3.7826206136973073E-2</c:v>
                </c:pt>
                <c:pt idx="23">
                  <c:v>7.2049798654804931E-2</c:v>
                </c:pt>
                <c:pt idx="24">
                  <c:v>5.5246914683148629E-2</c:v>
                </c:pt>
                <c:pt idx="25">
                  <c:v>4.6870353522167063E-2</c:v>
                </c:pt>
                <c:pt idx="26">
                  <c:v>4.4809233633393231E-2</c:v>
                </c:pt>
                <c:pt idx="27">
                  <c:v>5.2468466879694697E-2</c:v>
                </c:pt>
                <c:pt idx="28">
                  <c:v>5.2784787483191709E-2</c:v>
                </c:pt>
                <c:pt idx="29">
                  <c:v>4.1838936771339486E-2</c:v>
                </c:pt>
                <c:pt idx="30">
                  <c:v>7.2533021317399249E-2</c:v>
                </c:pt>
                <c:pt idx="31">
                  <c:v>4.7282580814248687E-2</c:v>
                </c:pt>
                <c:pt idx="32">
                  <c:v>1.9468244224388309E-2</c:v>
                </c:pt>
                <c:pt idx="33">
                  <c:v>4.5870005570146422E-2</c:v>
                </c:pt>
                <c:pt idx="34">
                  <c:v>4.9979008660952062E-2</c:v>
                </c:pt>
                <c:pt idx="35">
                  <c:v>4.5644461906488576E-2</c:v>
                </c:pt>
                <c:pt idx="36">
                  <c:v>5.7317309544322348E-2</c:v>
                </c:pt>
                <c:pt idx="37">
                  <c:v>3.07154574956921E-2</c:v>
                </c:pt>
                <c:pt idx="38">
                  <c:v>3.1182510675194564E-2</c:v>
                </c:pt>
                <c:pt idx="39">
                  <c:v>5.8858358354304641E-2</c:v>
                </c:pt>
                <c:pt idx="40">
                  <c:v>4.9080502903084411E-2</c:v>
                </c:pt>
                <c:pt idx="41">
                  <c:v>3.268438116928013E-2</c:v>
                </c:pt>
                <c:pt idx="42">
                  <c:v>5.4064925210545789E-2</c:v>
                </c:pt>
                <c:pt idx="43">
                  <c:v>3.97116812537186E-2</c:v>
                </c:pt>
                <c:pt idx="44">
                  <c:v>7.1397239466098772E-2</c:v>
                </c:pt>
                <c:pt idx="45">
                  <c:v>3.2196407251868453E-2</c:v>
                </c:pt>
                <c:pt idx="46">
                  <c:v>3.6222141171036226E-2</c:v>
                </c:pt>
                <c:pt idx="47">
                  <c:v>5.8116673354375703E-2</c:v>
                </c:pt>
                <c:pt idx="48">
                  <c:v>4.3034384968653694E-2</c:v>
                </c:pt>
                <c:pt idx="49">
                  <c:v>5.2953567945742963E-2</c:v>
                </c:pt>
                <c:pt idx="50">
                  <c:v>3.2920036050575752E-2</c:v>
                </c:pt>
                <c:pt idx="51">
                  <c:v>2.5341613711101496E-2</c:v>
                </c:pt>
                <c:pt idx="52">
                  <c:v>2.6245225296161634E-2</c:v>
                </c:pt>
                <c:pt idx="53">
                  <c:v>5.6298374185426492E-2</c:v>
                </c:pt>
                <c:pt idx="54">
                  <c:v>3.6291375790098945E-2</c:v>
                </c:pt>
                <c:pt idx="55">
                  <c:v>6.6826300948064188E-2</c:v>
                </c:pt>
                <c:pt idx="56">
                  <c:v>3.919666646138753E-2</c:v>
                </c:pt>
                <c:pt idx="57">
                  <c:v>4.9423571884992523E-2</c:v>
                </c:pt>
                <c:pt idx="58">
                  <c:v>2.3351426917037843E-2</c:v>
                </c:pt>
                <c:pt idx="59">
                  <c:v>7.1314931723883535E-2</c:v>
                </c:pt>
                <c:pt idx="60">
                  <c:v>5.2419594488966381E-2</c:v>
                </c:pt>
                <c:pt idx="61">
                  <c:v>5.5687863993519215E-2</c:v>
                </c:pt>
                <c:pt idx="62">
                  <c:v>4.8161742395067209E-2</c:v>
                </c:pt>
                <c:pt idx="63">
                  <c:v>4.0914228922209084E-2</c:v>
                </c:pt>
                <c:pt idx="64">
                  <c:v>3.3312961106043981E-2</c:v>
                </c:pt>
                <c:pt idx="65">
                  <c:v>5.1654186724696238E-2</c:v>
                </c:pt>
                <c:pt idx="66">
                  <c:v>2.4811235144736266E-2</c:v>
                </c:pt>
                <c:pt idx="67">
                  <c:v>4.2048131078694484E-2</c:v>
                </c:pt>
                <c:pt idx="68">
                  <c:v>3.3521604193352761E-2</c:v>
                </c:pt>
                <c:pt idx="69">
                  <c:v>5.122055090115285E-2</c:v>
                </c:pt>
                <c:pt idx="70">
                  <c:v>4.6416384611307759E-2</c:v>
                </c:pt>
                <c:pt idx="71">
                  <c:v>4.5237185735467977E-2</c:v>
                </c:pt>
                <c:pt idx="72">
                  <c:v>5.014913073185584E-2</c:v>
                </c:pt>
                <c:pt idx="73">
                  <c:v>6.1956772979346986E-2</c:v>
                </c:pt>
                <c:pt idx="74">
                  <c:v>4.7200268190872197E-2</c:v>
                </c:pt>
                <c:pt idx="75">
                  <c:v>4.3906692799916769E-2</c:v>
                </c:pt>
                <c:pt idx="76">
                  <c:v>4.401160479250299E-2</c:v>
                </c:pt>
                <c:pt idx="77">
                  <c:v>5.0222128940965616E-2</c:v>
                </c:pt>
                <c:pt idx="78">
                  <c:v>4.5755792701839548E-2</c:v>
                </c:pt>
                <c:pt idx="79">
                  <c:v>5.3227810520589502E-2</c:v>
                </c:pt>
                <c:pt idx="80">
                  <c:v>4.2876856439140187E-2</c:v>
                </c:pt>
                <c:pt idx="81">
                  <c:v>4.1117045018287612E-2</c:v>
                </c:pt>
                <c:pt idx="82">
                  <c:v>5.9635829001936203E-2</c:v>
                </c:pt>
                <c:pt idx="83">
                  <c:v>5.1544740950001777E-2</c:v>
                </c:pt>
                <c:pt idx="84">
                  <c:v>3.2253489817801073E-2</c:v>
                </c:pt>
                <c:pt idx="85">
                  <c:v>5.5748787435157321E-2</c:v>
                </c:pt>
                <c:pt idx="86">
                  <c:v>5.837744112390203E-2</c:v>
                </c:pt>
                <c:pt idx="87">
                  <c:v>4.5353354278767133E-2</c:v>
                </c:pt>
                <c:pt idx="88">
                  <c:v>5.2954043321042255E-2</c:v>
                </c:pt>
                <c:pt idx="89">
                  <c:v>4.1238091985278891E-2</c:v>
                </c:pt>
                <c:pt idx="90">
                  <c:v>2.9088856992536716E-2</c:v>
                </c:pt>
                <c:pt idx="91">
                  <c:v>1.4715819912628103E-2</c:v>
                </c:pt>
                <c:pt idx="92">
                  <c:v>4.7310791822276654E-2</c:v>
                </c:pt>
                <c:pt idx="93">
                  <c:v>7.3546737349707958E-2</c:v>
                </c:pt>
                <c:pt idx="94">
                  <c:v>5.686463169555811E-2</c:v>
                </c:pt>
                <c:pt idx="95">
                  <c:v>3.3743467220443746E-2</c:v>
                </c:pt>
                <c:pt idx="96">
                  <c:v>5.5992414359739395E-2</c:v>
                </c:pt>
                <c:pt idx="97">
                  <c:v>5.7084869734116861E-2</c:v>
                </c:pt>
                <c:pt idx="98">
                  <c:v>4.1119281484972625E-2</c:v>
                </c:pt>
                <c:pt idx="99">
                  <c:v>4.3805769729985899E-2</c:v>
                </c:pt>
                <c:pt idx="100">
                  <c:v>3.9935773137990571E-2</c:v>
                </c:pt>
                <c:pt idx="101">
                  <c:v>4.8773068730376956E-2</c:v>
                </c:pt>
                <c:pt idx="102">
                  <c:v>4.3819448111772574E-2</c:v>
                </c:pt>
                <c:pt idx="103">
                  <c:v>5.6103975076923163E-2</c:v>
                </c:pt>
                <c:pt idx="104">
                  <c:v>5.3670845973722126E-2</c:v>
                </c:pt>
                <c:pt idx="105">
                  <c:v>4.2525967554232269E-2</c:v>
                </c:pt>
                <c:pt idx="106">
                  <c:v>4.4742741403118236E-2</c:v>
                </c:pt>
                <c:pt idx="107">
                  <c:v>4.1731668961367707E-2</c:v>
                </c:pt>
                <c:pt idx="108">
                  <c:v>4.074425207897775E-2</c:v>
                </c:pt>
                <c:pt idx="109">
                  <c:v>5.0001350265216793E-2</c:v>
                </c:pt>
                <c:pt idx="110">
                  <c:v>4.8541517409934953E-2</c:v>
                </c:pt>
                <c:pt idx="111">
                  <c:v>2.4185825445289133E-2</c:v>
                </c:pt>
                <c:pt idx="112">
                  <c:v>5.7962154171613323E-2</c:v>
                </c:pt>
                <c:pt idx="113">
                  <c:v>6.2368146780795386E-2</c:v>
                </c:pt>
                <c:pt idx="114">
                  <c:v>4.107281341205099E-2</c:v>
                </c:pt>
                <c:pt idx="115">
                  <c:v>5.3768674238490688E-2</c:v>
                </c:pt>
                <c:pt idx="116">
                  <c:v>4.9394027055722489E-2</c:v>
                </c:pt>
                <c:pt idx="117">
                  <c:v>3.1256739231534325E-2</c:v>
                </c:pt>
                <c:pt idx="118">
                  <c:v>5.1808525019306384E-2</c:v>
                </c:pt>
                <c:pt idx="119">
                  <c:v>1.207060307420027E-2</c:v>
                </c:pt>
                <c:pt idx="120">
                  <c:v>5.6246263450949519E-2</c:v>
                </c:pt>
                <c:pt idx="121">
                  <c:v>4.9642511672079614E-2</c:v>
                </c:pt>
                <c:pt idx="122">
                  <c:v>4.5548229688150699E-2</c:v>
                </c:pt>
                <c:pt idx="123">
                  <c:v>5.5744121606102204E-2</c:v>
                </c:pt>
                <c:pt idx="124">
                  <c:v>2.142241474590445E-2</c:v>
                </c:pt>
                <c:pt idx="125">
                  <c:v>4.4386483577531055E-2</c:v>
                </c:pt>
                <c:pt idx="126">
                  <c:v>2.6915800681958924E-2</c:v>
                </c:pt>
                <c:pt idx="127">
                  <c:v>3.7252978632727085E-2</c:v>
                </c:pt>
                <c:pt idx="128">
                  <c:v>6.4104396874645364E-2</c:v>
                </c:pt>
                <c:pt idx="129">
                  <c:v>4.4401848389066412E-2</c:v>
                </c:pt>
                <c:pt idx="130">
                  <c:v>3.1526188502298158E-2</c:v>
                </c:pt>
                <c:pt idx="131">
                  <c:v>6.0716900479776514E-2</c:v>
                </c:pt>
                <c:pt idx="132">
                  <c:v>5.780603271662671E-2</c:v>
                </c:pt>
                <c:pt idx="133">
                  <c:v>4.1782445495841702E-2</c:v>
                </c:pt>
                <c:pt idx="134">
                  <c:v>3.111837168858933E-2</c:v>
                </c:pt>
                <c:pt idx="135">
                  <c:v>5.2477994155240515E-2</c:v>
                </c:pt>
                <c:pt idx="136">
                  <c:v>2.8345153988486416E-2</c:v>
                </c:pt>
                <c:pt idx="137">
                  <c:v>4.131603258758737E-2</c:v>
                </c:pt>
                <c:pt idx="138">
                  <c:v>4.5334604412798907E-2</c:v>
                </c:pt>
                <c:pt idx="139">
                  <c:v>4.3998816498654947E-2</c:v>
                </c:pt>
                <c:pt idx="140">
                  <c:v>4.3889582819871209E-2</c:v>
                </c:pt>
                <c:pt idx="141">
                  <c:v>5.3532041045118162E-2</c:v>
                </c:pt>
                <c:pt idx="142">
                  <c:v>3.0795017774108036E-2</c:v>
                </c:pt>
                <c:pt idx="143">
                  <c:v>6.5678521678574298E-2</c:v>
                </c:pt>
                <c:pt idx="144">
                  <c:v>3.4231576764953475E-2</c:v>
                </c:pt>
                <c:pt idx="145">
                  <c:v>3.513646399613074E-2</c:v>
                </c:pt>
                <c:pt idx="146">
                  <c:v>4.9423429171739364E-2</c:v>
                </c:pt>
                <c:pt idx="147">
                  <c:v>5.5645876242974068E-2</c:v>
                </c:pt>
                <c:pt idx="148">
                  <c:v>4.9999369077541822E-2</c:v>
                </c:pt>
                <c:pt idx="149">
                  <c:v>2.9075507995665884E-2</c:v>
                </c:pt>
                <c:pt idx="150">
                  <c:v>4.0458596981297446E-2</c:v>
                </c:pt>
                <c:pt idx="151">
                  <c:v>5.2278563974948455E-2</c:v>
                </c:pt>
                <c:pt idx="152">
                  <c:v>6.6572164565889214E-2</c:v>
                </c:pt>
                <c:pt idx="153">
                  <c:v>2.7609445793359222E-2</c:v>
                </c:pt>
                <c:pt idx="154">
                  <c:v>4.0522180809132835E-2</c:v>
                </c:pt>
                <c:pt idx="155">
                  <c:v>3.3070684264210781E-2</c:v>
                </c:pt>
                <c:pt idx="156">
                  <c:v>6.3893000496346442E-2</c:v>
                </c:pt>
                <c:pt idx="157">
                  <c:v>4.0006579763817829E-2</c:v>
                </c:pt>
                <c:pt idx="158">
                  <c:v>4.2330460648394852E-2</c:v>
                </c:pt>
                <c:pt idx="159">
                  <c:v>2.7049947688265963E-2</c:v>
                </c:pt>
                <c:pt idx="160">
                  <c:v>5.2081380245827813E-2</c:v>
                </c:pt>
                <c:pt idx="161">
                  <c:v>4.2040810374583737E-2</c:v>
                </c:pt>
                <c:pt idx="162">
                  <c:v>3.703538344357743E-2</c:v>
                </c:pt>
                <c:pt idx="163">
                  <c:v>4.4162470689218525E-2</c:v>
                </c:pt>
                <c:pt idx="164">
                  <c:v>4.6381071292185938E-2</c:v>
                </c:pt>
                <c:pt idx="165">
                  <c:v>3.1876968523609328E-2</c:v>
                </c:pt>
                <c:pt idx="166">
                  <c:v>5.3829464486219614E-2</c:v>
                </c:pt>
                <c:pt idx="167">
                  <c:v>2.8664588631485188E-2</c:v>
                </c:pt>
                <c:pt idx="168">
                  <c:v>2.7165567309571426E-2</c:v>
                </c:pt>
                <c:pt idx="169">
                  <c:v>3.7811068207658671E-2</c:v>
                </c:pt>
                <c:pt idx="170">
                  <c:v>4.6398775307058326E-2</c:v>
                </c:pt>
                <c:pt idx="171">
                  <c:v>4.036351385553455E-2</c:v>
                </c:pt>
                <c:pt idx="172">
                  <c:v>6.0682117420826798E-2</c:v>
                </c:pt>
                <c:pt idx="173">
                  <c:v>1.6548245883594936E-2</c:v>
                </c:pt>
                <c:pt idx="174">
                  <c:v>3.9446810744961092E-2</c:v>
                </c:pt>
                <c:pt idx="175">
                  <c:v>1.3284476966023639E-2</c:v>
                </c:pt>
                <c:pt idx="176">
                  <c:v>4.6320267638149171E-2</c:v>
                </c:pt>
                <c:pt idx="177">
                  <c:v>3.9013723302480874E-2</c:v>
                </c:pt>
                <c:pt idx="178">
                  <c:v>5.3405280451537362E-2</c:v>
                </c:pt>
                <c:pt idx="179">
                  <c:v>5.3402491421219223E-2</c:v>
                </c:pt>
                <c:pt idx="180">
                  <c:v>5.2222145638366357E-2</c:v>
                </c:pt>
                <c:pt idx="181">
                  <c:v>2.1088462800666397E-2</c:v>
                </c:pt>
                <c:pt idx="182">
                  <c:v>3.9047453622693795E-2</c:v>
                </c:pt>
                <c:pt idx="183">
                  <c:v>4.507264587393911E-2</c:v>
                </c:pt>
                <c:pt idx="184">
                  <c:v>3.0535870470465298E-2</c:v>
                </c:pt>
                <c:pt idx="185">
                  <c:v>2.5720261314130077E-2</c:v>
                </c:pt>
                <c:pt idx="186">
                  <c:v>4.8741611601406831E-2</c:v>
                </c:pt>
                <c:pt idx="187">
                  <c:v>5.0638191865513937E-2</c:v>
                </c:pt>
                <c:pt idx="188">
                  <c:v>3.0259226107726411E-2</c:v>
                </c:pt>
                <c:pt idx="189">
                  <c:v>3.6439301861392104E-2</c:v>
                </c:pt>
                <c:pt idx="190">
                  <c:v>3.539886973788281E-2</c:v>
                </c:pt>
                <c:pt idx="191">
                  <c:v>4.3243904414059675E-2</c:v>
                </c:pt>
                <c:pt idx="192">
                  <c:v>4.5636216472708935E-2</c:v>
                </c:pt>
                <c:pt idx="193">
                  <c:v>4.7844093244879426E-2</c:v>
                </c:pt>
                <c:pt idx="194">
                  <c:v>4.7323439159936254E-2</c:v>
                </c:pt>
                <c:pt idx="195">
                  <c:v>4.6945412992954294E-2</c:v>
                </c:pt>
                <c:pt idx="196">
                  <c:v>4.904528171677297E-2</c:v>
                </c:pt>
                <c:pt idx="197">
                  <c:v>4.2335341867402287E-2</c:v>
                </c:pt>
                <c:pt idx="198">
                  <c:v>6.2393708470103559E-2</c:v>
                </c:pt>
                <c:pt idx="199">
                  <c:v>6.8327566719429356E-2</c:v>
                </c:pt>
                <c:pt idx="200">
                  <c:v>2.9424665406085737E-2</c:v>
                </c:pt>
                <c:pt idx="201">
                  <c:v>2.2059911996062942E-2</c:v>
                </c:pt>
                <c:pt idx="202">
                  <c:v>2.7997990682510021E-2</c:v>
                </c:pt>
                <c:pt idx="203">
                  <c:v>4.3895744359516153E-2</c:v>
                </c:pt>
                <c:pt idx="204">
                  <c:v>4.3744114913014664E-2</c:v>
                </c:pt>
                <c:pt idx="205">
                  <c:v>4.1555496637408817E-2</c:v>
                </c:pt>
                <c:pt idx="206">
                  <c:v>5.3386259677723369E-2</c:v>
                </c:pt>
                <c:pt idx="207">
                  <c:v>5.5420513204926913E-2</c:v>
                </c:pt>
                <c:pt idx="208">
                  <c:v>3.0443357377189395E-2</c:v>
                </c:pt>
                <c:pt idx="209">
                  <c:v>4.8794366117994814E-2</c:v>
                </c:pt>
                <c:pt idx="210">
                  <c:v>3.4430036158429655E-2</c:v>
                </c:pt>
                <c:pt idx="211">
                  <c:v>6.4077782235314351E-2</c:v>
                </c:pt>
                <c:pt idx="212">
                  <c:v>4.9644751780121565E-2</c:v>
                </c:pt>
                <c:pt idx="213">
                  <c:v>2.6737531250027646E-2</c:v>
                </c:pt>
                <c:pt idx="214">
                  <c:v>5.7205521356967326E-2</c:v>
                </c:pt>
                <c:pt idx="215">
                  <c:v>2.6734201034427474E-2</c:v>
                </c:pt>
                <c:pt idx="216">
                  <c:v>5.2068721864644174E-2</c:v>
                </c:pt>
                <c:pt idx="217">
                  <c:v>6.2198476417844095E-2</c:v>
                </c:pt>
                <c:pt idx="218">
                  <c:v>3.9610872793220286E-2</c:v>
                </c:pt>
                <c:pt idx="219">
                  <c:v>4.113119614274624E-2</c:v>
                </c:pt>
                <c:pt idx="220">
                  <c:v>6.3261318360151975E-2</c:v>
                </c:pt>
                <c:pt idx="221">
                  <c:v>4.1158031355968516E-2</c:v>
                </c:pt>
                <c:pt idx="222">
                  <c:v>5.5120761588964839E-2</c:v>
                </c:pt>
                <c:pt idx="223">
                  <c:v>7.7019475899271939E-2</c:v>
                </c:pt>
                <c:pt idx="224">
                  <c:v>4.4891142408224949E-2</c:v>
                </c:pt>
                <c:pt idx="225">
                  <c:v>3.4857037307586158E-2</c:v>
                </c:pt>
                <c:pt idx="226">
                  <c:v>2.6737719707606133E-2</c:v>
                </c:pt>
                <c:pt idx="227">
                  <c:v>3.3282766752011694E-2</c:v>
                </c:pt>
                <c:pt idx="228">
                  <c:v>5.4618282491729231E-2</c:v>
                </c:pt>
                <c:pt idx="229">
                  <c:v>4.9964920616349384E-2</c:v>
                </c:pt>
                <c:pt idx="230">
                  <c:v>6.2655646125584052E-2</c:v>
                </c:pt>
                <c:pt idx="231">
                  <c:v>3.8014545403518507E-2</c:v>
                </c:pt>
                <c:pt idx="232">
                  <c:v>4.0317523646920261E-2</c:v>
                </c:pt>
                <c:pt idx="233">
                  <c:v>4.380906839654497E-2</c:v>
                </c:pt>
                <c:pt idx="234">
                  <c:v>4.3435432977274147E-2</c:v>
                </c:pt>
                <c:pt idx="235">
                  <c:v>3.788900851335153E-2</c:v>
                </c:pt>
                <c:pt idx="236">
                  <c:v>5.7875238451038813E-2</c:v>
                </c:pt>
                <c:pt idx="237">
                  <c:v>3.123394889699127E-2</c:v>
                </c:pt>
                <c:pt idx="238">
                  <c:v>3.933960834778838E-2</c:v>
                </c:pt>
                <c:pt idx="239">
                  <c:v>3.4714693873257041E-2</c:v>
                </c:pt>
                <c:pt idx="240">
                  <c:v>4.5469907550851063E-2</c:v>
                </c:pt>
                <c:pt idx="241">
                  <c:v>3.5915961195624513E-2</c:v>
                </c:pt>
                <c:pt idx="242">
                  <c:v>4.3745599867638041E-2</c:v>
                </c:pt>
                <c:pt idx="243">
                  <c:v>3.1407436657270582E-2</c:v>
                </c:pt>
                <c:pt idx="244">
                  <c:v>2.9508008234424732E-2</c:v>
                </c:pt>
                <c:pt idx="245">
                  <c:v>4.0182347176101307E-2</c:v>
                </c:pt>
                <c:pt idx="246">
                  <c:v>4.6934194719809363E-2</c:v>
                </c:pt>
                <c:pt idx="247">
                  <c:v>6.1306048627181808E-2</c:v>
                </c:pt>
                <c:pt idx="248">
                  <c:v>3.1764269206477957E-2</c:v>
                </c:pt>
                <c:pt idx="249">
                  <c:v>5.7329745503252261E-2</c:v>
                </c:pt>
                <c:pt idx="250">
                  <c:v>5.7214803698852068E-2</c:v>
                </c:pt>
                <c:pt idx="251">
                  <c:v>4.5529346094400958E-2</c:v>
                </c:pt>
                <c:pt idx="252">
                  <c:v>4.1293774520169746E-2</c:v>
                </c:pt>
                <c:pt idx="253">
                  <c:v>4.9656114709433041E-2</c:v>
                </c:pt>
                <c:pt idx="254">
                  <c:v>3.9930463870976207E-2</c:v>
                </c:pt>
                <c:pt idx="255">
                  <c:v>2.3693761719917439E-2</c:v>
                </c:pt>
                <c:pt idx="256">
                  <c:v>6.9093226395367247E-2</c:v>
                </c:pt>
                <c:pt idx="257">
                  <c:v>5.1432112349213466E-2</c:v>
                </c:pt>
                <c:pt idx="258">
                  <c:v>4.86058014337995E-2</c:v>
                </c:pt>
                <c:pt idx="259">
                  <c:v>3.7566733342441705E-2</c:v>
                </c:pt>
                <c:pt idx="260">
                  <c:v>4.9558663539423453E-2</c:v>
                </c:pt>
                <c:pt idx="261">
                  <c:v>4.619256416036871E-2</c:v>
                </c:pt>
                <c:pt idx="262">
                  <c:v>3.562100623001796E-2</c:v>
                </c:pt>
                <c:pt idx="263">
                  <c:v>3.5258496717537724E-2</c:v>
                </c:pt>
                <c:pt idx="264">
                  <c:v>4.8513160422964774E-2</c:v>
                </c:pt>
                <c:pt idx="265">
                  <c:v>6.3220859275985919E-2</c:v>
                </c:pt>
                <c:pt idx="266">
                  <c:v>3.3980541898530059E-2</c:v>
                </c:pt>
                <c:pt idx="267">
                  <c:v>4.2197632366622162E-2</c:v>
                </c:pt>
                <c:pt idx="268">
                  <c:v>4.9169997497919171E-2</c:v>
                </c:pt>
                <c:pt idx="269">
                  <c:v>4.3924692710125779E-2</c:v>
                </c:pt>
                <c:pt idx="270">
                  <c:v>4.6246786251145144E-2</c:v>
                </c:pt>
                <c:pt idx="271">
                  <c:v>4.4617903689531113E-2</c:v>
                </c:pt>
                <c:pt idx="272">
                  <c:v>4.3666351432477379E-2</c:v>
                </c:pt>
                <c:pt idx="273">
                  <c:v>2.4795781055757804E-2</c:v>
                </c:pt>
                <c:pt idx="274">
                  <c:v>4.9488259767105414E-2</c:v>
                </c:pt>
                <c:pt idx="275">
                  <c:v>6.5266428699149004E-2</c:v>
                </c:pt>
                <c:pt idx="276">
                  <c:v>4.2523478144279314E-2</c:v>
                </c:pt>
                <c:pt idx="277">
                  <c:v>4.16238102688124E-2</c:v>
                </c:pt>
                <c:pt idx="278">
                  <c:v>3.0301372369289259E-2</c:v>
                </c:pt>
                <c:pt idx="279">
                  <c:v>4.850446825721666E-2</c:v>
                </c:pt>
                <c:pt idx="280">
                  <c:v>5.8050834185397193E-2</c:v>
                </c:pt>
                <c:pt idx="281">
                  <c:v>2.5216011477614098E-2</c:v>
                </c:pt>
                <c:pt idx="282">
                  <c:v>3.4808104626712078E-2</c:v>
                </c:pt>
                <c:pt idx="283">
                  <c:v>5.4387913176085989E-2</c:v>
                </c:pt>
                <c:pt idx="284">
                  <c:v>2.0690505045956653E-2</c:v>
                </c:pt>
                <c:pt idx="285">
                  <c:v>5.436183479039014E-2</c:v>
                </c:pt>
                <c:pt idx="286">
                  <c:v>3.6590077823429268E-2</c:v>
                </c:pt>
                <c:pt idx="287">
                  <c:v>7.0350761149653718E-2</c:v>
                </c:pt>
                <c:pt idx="288">
                  <c:v>4.3331571457018103E-2</c:v>
                </c:pt>
                <c:pt idx="289">
                  <c:v>4.8798387594028492E-2</c:v>
                </c:pt>
                <c:pt idx="290">
                  <c:v>5.7608897880662757E-2</c:v>
                </c:pt>
                <c:pt idx="291">
                  <c:v>6.8620213907806094E-2</c:v>
                </c:pt>
                <c:pt idx="292">
                  <c:v>2.3472268545042529E-2</c:v>
                </c:pt>
                <c:pt idx="293">
                  <c:v>3.9128842767359229E-2</c:v>
                </c:pt>
                <c:pt idx="294">
                  <c:v>2.79460181428276E-2</c:v>
                </c:pt>
                <c:pt idx="295">
                  <c:v>5.3140000405385246E-2</c:v>
                </c:pt>
                <c:pt idx="296">
                  <c:v>6.4215082556028313E-2</c:v>
                </c:pt>
                <c:pt idx="297">
                  <c:v>1.2394557162609843E-2</c:v>
                </c:pt>
                <c:pt idx="298">
                  <c:v>3.3846811859617854E-2</c:v>
                </c:pt>
                <c:pt idx="299">
                  <c:v>3.0262812353233692E-2</c:v>
                </c:pt>
                <c:pt idx="300">
                  <c:v>4.4931282269172201E-2</c:v>
                </c:pt>
                <c:pt idx="301">
                  <c:v>3.3200158207262853E-2</c:v>
                </c:pt>
                <c:pt idx="302">
                  <c:v>3.2840107268590601E-2</c:v>
                </c:pt>
                <c:pt idx="303">
                  <c:v>3.8210344210892255E-2</c:v>
                </c:pt>
                <c:pt idx="304">
                  <c:v>3.614363110480967E-2</c:v>
                </c:pt>
                <c:pt idx="305">
                  <c:v>2.0944741328528249E-2</c:v>
                </c:pt>
                <c:pt idx="306">
                  <c:v>3.2918509591093437E-2</c:v>
                </c:pt>
                <c:pt idx="307">
                  <c:v>4.7052295928103449E-2</c:v>
                </c:pt>
                <c:pt idx="308">
                  <c:v>2.8212433085440358E-2</c:v>
                </c:pt>
                <c:pt idx="309">
                  <c:v>5.693034885602094E-2</c:v>
                </c:pt>
                <c:pt idx="310">
                  <c:v>3.5536818628959577E-2</c:v>
                </c:pt>
                <c:pt idx="311">
                  <c:v>3.6761678904715822E-2</c:v>
                </c:pt>
                <c:pt idx="312">
                  <c:v>3.7050083337290207E-2</c:v>
                </c:pt>
                <c:pt idx="313">
                  <c:v>5.5703769331591269E-2</c:v>
                </c:pt>
                <c:pt idx="314">
                  <c:v>5.2507583747475883E-2</c:v>
                </c:pt>
                <c:pt idx="315">
                  <c:v>3.90843995106534E-2</c:v>
                </c:pt>
                <c:pt idx="316">
                  <c:v>5.4893867381709871E-2</c:v>
                </c:pt>
                <c:pt idx="317">
                  <c:v>3.8591634777758843E-2</c:v>
                </c:pt>
                <c:pt idx="318">
                  <c:v>5.3063345284238228E-2</c:v>
                </c:pt>
                <c:pt idx="319">
                  <c:v>4.0904245814505746E-2</c:v>
                </c:pt>
                <c:pt idx="320">
                  <c:v>3.8284882145508792E-2</c:v>
                </c:pt>
                <c:pt idx="321">
                  <c:v>2.6726238780896916E-2</c:v>
                </c:pt>
                <c:pt idx="322">
                  <c:v>3.9141299134698104E-2</c:v>
                </c:pt>
                <c:pt idx="323">
                  <c:v>4.3681758055277353E-2</c:v>
                </c:pt>
                <c:pt idx="324">
                  <c:v>3.5928480924506623E-2</c:v>
                </c:pt>
                <c:pt idx="325">
                  <c:v>4.2869304057861601E-2</c:v>
                </c:pt>
                <c:pt idx="326">
                  <c:v>5.3067659384596677E-2</c:v>
                </c:pt>
                <c:pt idx="327">
                  <c:v>6.2140653718806282E-2</c:v>
                </c:pt>
                <c:pt idx="328">
                  <c:v>4.7542366059583674E-2</c:v>
                </c:pt>
                <c:pt idx="329">
                  <c:v>4.4072332129119429E-2</c:v>
                </c:pt>
                <c:pt idx="330">
                  <c:v>4.6217648862046379E-2</c:v>
                </c:pt>
                <c:pt idx="331">
                  <c:v>2.4346629288118316E-2</c:v>
                </c:pt>
                <c:pt idx="332">
                  <c:v>3.4371316770109572E-2</c:v>
                </c:pt>
                <c:pt idx="333">
                  <c:v>2.0176568219784974E-2</c:v>
                </c:pt>
                <c:pt idx="334">
                  <c:v>5.0839893921942936E-2</c:v>
                </c:pt>
                <c:pt idx="335">
                  <c:v>3.3348464048003845E-2</c:v>
                </c:pt>
                <c:pt idx="336">
                  <c:v>5.1343649763368304E-2</c:v>
                </c:pt>
                <c:pt idx="337">
                  <c:v>2.4538602224662198E-2</c:v>
                </c:pt>
                <c:pt idx="338">
                  <c:v>4.4533955148034543E-2</c:v>
                </c:pt>
                <c:pt idx="339">
                  <c:v>4.6613362541448933E-2</c:v>
                </c:pt>
                <c:pt idx="340">
                  <c:v>2.9728266031729511E-2</c:v>
                </c:pt>
                <c:pt idx="341">
                  <c:v>7.2743350859722222E-2</c:v>
                </c:pt>
                <c:pt idx="342">
                  <c:v>3.6934525755240588E-2</c:v>
                </c:pt>
                <c:pt idx="343">
                  <c:v>3.2764914457884653E-2</c:v>
                </c:pt>
                <c:pt idx="344">
                  <c:v>4.7106966668712114E-2</c:v>
                </c:pt>
                <c:pt idx="345">
                  <c:v>6.1598877709784117E-2</c:v>
                </c:pt>
                <c:pt idx="346">
                  <c:v>3.7405837109258988E-2</c:v>
                </c:pt>
                <c:pt idx="347">
                  <c:v>3.9399189803070445E-2</c:v>
                </c:pt>
                <c:pt idx="348">
                  <c:v>4.6726536768295246E-2</c:v>
                </c:pt>
                <c:pt idx="349">
                  <c:v>4.416553718078603E-2</c:v>
                </c:pt>
                <c:pt idx="350">
                  <c:v>2.2620411489628123E-2</c:v>
                </c:pt>
                <c:pt idx="351">
                  <c:v>5.1791811925922804E-2</c:v>
                </c:pt>
                <c:pt idx="352">
                  <c:v>3.1775070324279009E-2</c:v>
                </c:pt>
                <c:pt idx="353">
                  <c:v>4.9890267101176167E-2</c:v>
                </c:pt>
                <c:pt idx="354">
                  <c:v>2.2540288921359453E-2</c:v>
                </c:pt>
                <c:pt idx="355">
                  <c:v>4.2262707316669756E-2</c:v>
                </c:pt>
                <c:pt idx="356">
                  <c:v>5.574841821652371E-2</c:v>
                </c:pt>
                <c:pt idx="357">
                  <c:v>2.4355148828122397E-2</c:v>
                </c:pt>
                <c:pt idx="358">
                  <c:v>4.1409417257858461E-2</c:v>
                </c:pt>
                <c:pt idx="359">
                  <c:v>4.2199742641995219E-2</c:v>
                </c:pt>
                <c:pt idx="360">
                  <c:v>4.7299323123150994E-2</c:v>
                </c:pt>
                <c:pt idx="361">
                  <c:v>5.111876529258147E-2</c:v>
                </c:pt>
                <c:pt idx="362">
                  <c:v>4.6460903410361187E-2</c:v>
                </c:pt>
                <c:pt idx="363">
                  <c:v>2.7387736712438771E-2</c:v>
                </c:pt>
                <c:pt idx="364">
                  <c:v>3.1627119825113348E-2</c:v>
                </c:pt>
                <c:pt idx="365">
                  <c:v>6.8293739953490529E-2</c:v>
                </c:pt>
                <c:pt idx="366">
                  <c:v>3.8687848368276434E-2</c:v>
                </c:pt>
                <c:pt idx="367">
                  <c:v>4.372347068727328E-2</c:v>
                </c:pt>
                <c:pt idx="368">
                  <c:v>3.8422069864253339E-2</c:v>
                </c:pt>
                <c:pt idx="369">
                  <c:v>2.8849501741441241E-2</c:v>
                </c:pt>
                <c:pt idx="370">
                  <c:v>2.7904686276994162E-2</c:v>
                </c:pt>
                <c:pt idx="371">
                  <c:v>5.0957070292033724E-2</c:v>
                </c:pt>
                <c:pt idx="372">
                  <c:v>3.9110933546242788E-2</c:v>
                </c:pt>
                <c:pt idx="373">
                  <c:v>3.7305854739137223E-2</c:v>
                </c:pt>
                <c:pt idx="374">
                  <c:v>4.8895215932394431E-2</c:v>
                </c:pt>
                <c:pt idx="375">
                  <c:v>3.2081327729813702E-2</c:v>
                </c:pt>
                <c:pt idx="376">
                  <c:v>5.2706967058631093E-2</c:v>
                </c:pt>
                <c:pt idx="377">
                  <c:v>5.0275688441952293E-2</c:v>
                </c:pt>
                <c:pt idx="378">
                  <c:v>4.8348459535137223E-2</c:v>
                </c:pt>
                <c:pt idx="379">
                  <c:v>4.6758326965743224E-2</c:v>
                </c:pt>
                <c:pt idx="380">
                  <c:v>4.2973811817176022E-2</c:v>
                </c:pt>
                <c:pt idx="381">
                  <c:v>3.3914063188866306E-2</c:v>
                </c:pt>
                <c:pt idx="382">
                  <c:v>4.4115878027869371E-2</c:v>
                </c:pt>
                <c:pt idx="383">
                  <c:v>1.1590444393885513E-2</c:v>
                </c:pt>
                <c:pt idx="384">
                  <c:v>3.6831029875040888E-2</c:v>
                </c:pt>
                <c:pt idx="385">
                  <c:v>3.7758967426519963E-2</c:v>
                </c:pt>
                <c:pt idx="386">
                  <c:v>4.6636049484236941E-2</c:v>
                </c:pt>
                <c:pt idx="387">
                  <c:v>8.0926712126173694E-2</c:v>
                </c:pt>
                <c:pt idx="388">
                  <c:v>6.369577594118575E-2</c:v>
                </c:pt>
                <c:pt idx="389">
                  <c:v>4.0151655837581235E-2</c:v>
                </c:pt>
                <c:pt idx="390">
                  <c:v>8.6785603371192233E-3</c:v>
                </c:pt>
                <c:pt idx="391">
                  <c:v>4.1536504671146945E-2</c:v>
                </c:pt>
                <c:pt idx="392">
                  <c:v>4.0884666831446648E-2</c:v>
                </c:pt>
                <c:pt idx="393">
                  <c:v>4.9993380221904138E-2</c:v>
                </c:pt>
                <c:pt idx="394">
                  <c:v>2.5120204483445818E-2</c:v>
                </c:pt>
                <c:pt idx="395">
                  <c:v>6.9836673755068468E-2</c:v>
                </c:pt>
                <c:pt idx="396">
                  <c:v>4.2243468122152128E-2</c:v>
                </c:pt>
                <c:pt idx="397">
                  <c:v>4.3353733797906802E-2</c:v>
                </c:pt>
                <c:pt idx="398">
                  <c:v>3.7274573120380516E-2</c:v>
                </c:pt>
                <c:pt idx="399">
                  <c:v>4.6384645832139026E-2</c:v>
                </c:pt>
                <c:pt idx="400">
                  <c:v>5.6458462233578033E-2</c:v>
                </c:pt>
                <c:pt idx="401">
                  <c:v>5.1533283467777857E-2</c:v>
                </c:pt>
                <c:pt idx="402">
                  <c:v>4.0423595082437647E-2</c:v>
                </c:pt>
                <c:pt idx="403">
                  <c:v>2.6307761175283773E-2</c:v>
                </c:pt>
                <c:pt idx="404">
                  <c:v>5.4603173739594169E-2</c:v>
                </c:pt>
                <c:pt idx="405">
                  <c:v>3.1418332343546407E-2</c:v>
                </c:pt>
                <c:pt idx="406">
                  <c:v>4.7627311638389458E-2</c:v>
                </c:pt>
                <c:pt idx="407">
                  <c:v>6.4110080140557746E-2</c:v>
                </c:pt>
                <c:pt idx="408">
                  <c:v>3.9437052312385146E-2</c:v>
                </c:pt>
                <c:pt idx="409">
                  <c:v>3.7292281164624463E-2</c:v>
                </c:pt>
                <c:pt idx="410">
                  <c:v>5.4638769324865499E-2</c:v>
                </c:pt>
                <c:pt idx="411">
                  <c:v>4.9801634650230908E-2</c:v>
                </c:pt>
                <c:pt idx="412">
                  <c:v>6.1427061638112124E-2</c:v>
                </c:pt>
                <c:pt idx="413">
                  <c:v>3.7776018901055752E-2</c:v>
                </c:pt>
                <c:pt idx="414">
                  <c:v>5.9878190540701093E-2</c:v>
                </c:pt>
                <c:pt idx="415">
                  <c:v>5.4318000414148915E-2</c:v>
                </c:pt>
                <c:pt idx="416">
                  <c:v>3.8300118911940184E-2</c:v>
                </c:pt>
                <c:pt idx="417">
                  <c:v>6.2860265772385682E-2</c:v>
                </c:pt>
                <c:pt idx="418">
                  <c:v>3.5519228944636161E-2</c:v>
                </c:pt>
                <c:pt idx="419">
                  <c:v>3.2356785288948198E-2</c:v>
                </c:pt>
                <c:pt idx="420">
                  <c:v>4.6199455570639203E-2</c:v>
                </c:pt>
                <c:pt idx="421">
                  <c:v>4.0440007656242616E-2</c:v>
                </c:pt>
                <c:pt idx="422">
                  <c:v>3.2314907716708363E-2</c:v>
                </c:pt>
                <c:pt idx="423">
                  <c:v>3.6785960156484165E-2</c:v>
                </c:pt>
                <c:pt idx="424">
                  <c:v>4.0899432895698362E-2</c:v>
                </c:pt>
                <c:pt idx="425">
                  <c:v>3.562049782410498E-2</c:v>
                </c:pt>
                <c:pt idx="426">
                  <c:v>4.4630469149858409E-2</c:v>
                </c:pt>
                <c:pt idx="427">
                  <c:v>4.9142166359157247E-2</c:v>
                </c:pt>
                <c:pt idx="428">
                  <c:v>4.4681813139886617E-2</c:v>
                </c:pt>
                <c:pt idx="429">
                  <c:v>3.184543059797923E-2</c:v>
                </c:pt>
                <c:pt idx="430">
                  <c:v>5.1765647025217798E-2</c:v>
                </c:pt>
                <c:pt idx="431">
                  <c:v>5.988656371356238E-2</c:v>
                </c:pt>
                <c:pt idx="432">
                  <c:v>4.9662706358123365E-2</c:v>
                </c:pt>
                <c:pt idx="433">
                  <c:v>3.8111423293685331E-2</c:v>
                </c:pt>
                <c:pt idx="434">
                  <c:v>2.1680356840062087E-2</c:v>
                </c:pt>
                <c:pt idx="435">
                  <c:v>4.1257295614447076E-2</c:v>
                </c:pt>
                <c:pt idx="436">
                  <c:v>2.4938370563332979E-2</c:v>
                </c:pt>
                <c:pt idx="437">
                  <c:v>3.4728480985550925E-2</c:v>
                </c:pt>
                <c:pt idx="438">
                  <c:v>5.1969477019303378E-2</c:v>
                </c:pt>
                <c:pt idx="439">
                  <c:v>4.123360970403861E-2</c:v>
                </c:pt>
                <c:pt idx="440">
                  <c:v>3.0321934570157416E-2</c:v>
                </c:pt>
                <c:pt idx="441">
                  <c:v>3.5428752015360165E-2</c:v>
                </c:pt>
                <c:pt idx="442">
                  <c:v>5.0108781966905547E-2</c:v>
                </c:pt>
                <c:pt idx="443">
                  <c:v>5.9398921541632288E-2</c:v>
                </c:pt>
                <c:pt idx="444">
                  <c:v>2.5765138636528462E-2</c:v>
                </c:pt>
                <c:pt idx="445">
                  <c:v>4.4820420064230149E-2</c:v>
                </c:pt>
                <c:pt idx="446">
                  <c:v>4.8380557975931771E-2</c:v>
                </c:pt>
                <c:pt idx="447">
                  <c:v>3.6971171620491294E-2</c:v>
                </c:pt>
                <c:pt idx="448">
                  <c:v>6.4795423700768073E-2</c:v>
                </c:pt>
                <c:pt idx="449">
                  <c:v>7.0823871758920687E-2</c:v>
                </c:pt>
                <c:pt idx="450">
                  <c:v>3.6318172439939067E-2</c:v>
                </c:pt>
                <c:pt idx="451">
                  <c:v>4.8801204138396892E-2</c:v>
                </c:pt>
                <c:pt idx="452">
                  <c:v>4.8771780686538979E-2</c:v>
                </c:pt>
                <c:pt idx="453">
                  <c:v>2.5092242547323507E-2</c:v>
                </c:pt>
                <c:pt idx="454">
                  <c:v>5.8266212526860151E-2</c:v>
                </c:pt>
                <c:pt idx="455">
                  <c:v>3.055611618376286E-2</c:v>
                </c:pt>
                <c:pt idx="456">
                  <c:v>5.4340019537656492E-2</c:v>
                </c:pt>
                <c:pt idx="457">
                  <c:v>2.8065672204100167E-2</c:v>
                </c:pt>
                <c:pt idx="458">
                  <c:v>4.8151924501849741E-2</c:v>
                </c:pt>
                <c:pt idx="459">
                  <c:v>1.9650221207923146E-2</c:v>
                </c:pt>
                <c:pt idx="460">
                  <c:v>6.0326886552268866E-2</c:v>
                </c:pt>
                <c:pt idx="461">
                  <c:v>1.9968605039351217E-2</c:v>
                </c:pt>
                <c:pt idx="462">
                  <c:v>3.6527748195710585E-2</c:v>
                </c:pt>
                <c:pt idx="463">
                  <c:v>5.6622804070734556E-2</c:v>
                </c:pt>
                <c:pt idx="464">
                  <c:v>6.445250506075989E-2</c:v>
                </c:pt>
                <c:pt idx="465">
                  <c:v>3.943036447984738E-2</c:v>
                </c:pt>
                <c:pt idx="466">
                  <c:v>3.5262296491973766E-2</c:v>
                </c:pt>
                <c:pt idx="467">
                  <c:v>6.2412183624669881E-2</c:v>
                </c:pt>
                <c:pt idx="468">
                  <c:v>4.2035029730550622E-2</c:v>
                </c:pt>
                <c:pt idx="469">
                  <c:v>5.2051274900691114E-2</c:v>
                </c:pt>
                <c:pt idx="470">
                  <c:v>3.5123786200440266E-2</c:v>
                </c:pt>
                <c:pt idx="471">
                  <c:v>7.5764505623818923E-2</c:v>
                </c:pt>
                <c:pt idx="472">
                  <c:v>3.3973897198777914E-2</c:v>
                </c:pt>
                <c:pt idx="473">
                  <c:v>4.3302690985322079E-2</c:v>
                </c:pt>
                <c:pt idx="474">
                  <c:v>3.9393590550127755E-2</c:v>
                </c:pt>
                <c:pt idx="475">
                  <c:v>5.2963127138306032E-2</c:v>
                </c:pt>
                <c:pt idx="476">
                  <c:v>4.470345192431896E-2</c:v>
                </c:pt>
                <c:pt idx="477">
                  <c:v>1.8242421517537855E-2</c:v>
                </c:pt>
                <c:pt idx="478">
                  <c:v>4.6951239104840503E-2</c:v>
                </c:pt>
                <c:pt idx="479">
                  <c:v>6.8933388874100332E-2</c:v>
                </c:pt>
                <c:pt idx="480">
                  <c:v>2.9590804896875877E-2</c:v>
                </c:pt>
                <c:pt idx="481">
                  <c:v>5.4230519198947169E-2</c:v>
                </c:pt>
                <c:pt idx="482">
                  <c:v>3.836685245812621E-2</c:v>
                </c:pt>
                <c:pt idx="483">
                  <c:v>5.3408844030433666E-2</c:v>
                </c:pt>
                <c:pt idx="484">
                  <c:v>2.0191730610322645E-2</c:v>
                </c:pt>
                <c:pt idx="485">
                  <c:v>6.7109463322596652E-2</c:v>
                </c:pt>
                <c:pt idx="486">
                  <c:v>5.3050721929148559E-2</c:v>
                </c:pt>
                <c:pt idx="487">
                  <c:v>4.0743157346118553E-2</c:v>
                </c:pt>
                <c:pt idx="488">
                  <c:v>4.2717591136066602E-2</c:v>
                </c:pt>
                <c:pt idx="489">
                  <c:v>2.6242993880185972E-2</c:v>
                </c:pt>
                <c:pt idx="490">
                  <c:v>5.441238634523482E-2</c:v>
                </c:pt>
                <c:pt idx="491">
                  <c:v>3.2583407508915752E-2</c:v>
                </c:pt>
                <c:pt idx="492">
                  <c:v>3.9453090539503466E-2</c:v>
                </c:pt>
                <c:pt idx="493">
                  <c:v>2.3010188525978026E-2</c:v>
                </c:pt>
                <c:pt idx="494">
                  <c:v>3.2545657263954975E-2</c:v>
                </c:pt>
                <c:pt idx="495">
                  <c:v>3.6080473826078041E-2</c:v>
                </c:pt>
                <c:pt idx="496">
                  <c:v>2.2165318760351826E-2</c:v>
                </c:pt>
                <c:pt idx="497">
                  <c:v>3.5628137720192798E-2</c:v>
                </c:pt>
                <c:pt idx="498">
                  <c:v>4.7128701061275036E-2</c:v>
                </c:pt>
                <c:pt idx="499">
                  <c:v>3.5665122600931187E-2</c:v>
                </c:pt>
                <c:pt idx="500">
                  <c:v>4.406727365490043E-2</c:v>
                </c:pt>
                <c:pt idx="501">
                  <c:v>1.5619664661800259E-2</c:v>
                </c:pt>
                <c:pt idx="502">
                  <c:v>3.1674941692341863E-2</c:v>
                </c:pt>
                <c:pt idx="503">
                  <c:v>4.6592692136954827E-2</c:v>
                </c:pt>
                <c:pt idx="504">
                  <c:v>5.8539927851582074E-2</c:v>
                </c:pt>
                <c:pt idx="505">
                  <c:v>6.0926693046477076E-2</c:v>
                </c:pt>
                <c:pt idx="506">
                  <c:v>2.166008424116117E-2</c:v>
                </c:pt>
                <c:pt idx="507">
                  <c:v>3.9447738699068813E-2</c:v>
                </c:pt>
                <c:pt idx="508">
                  <c:v>2.6954611517302329E-2</c:v>
                </c:pt>
                <c:pt idx="509">
                  <c:v>3.7988789509559251E-2</c:v>
                </c:pt>
                <c:pt idx="510">
                  <c:v>3.4687325047999207E-2</c:v>
                </c:pt>
                <c:pt idx="511">
                  <c:v>4.1514334382183771E-2</c:v>
                </c:pt>
                <c:pt idx="512">
                  <c:v>4.4586473046104691E-2</c:v>
                </c:pt>
                <c:pt idx="513">
                  <c:v>5.0517043477133983E-2</c:v>
                </c:pt>
                <c:pt idx="514">
                  <c:v>3.1053108495051995E-2</c:v>
                </c:pt>
                <c:pt idx="515">
                  <c:v>3.0979821459250156E-2</c:v>
                </c:pt>
                <c:pt idx="516">
                  <c:v>3.8328341970311097E-2</c:v>
                </c:pt>
                <c:pt idx="517">
                  <c:v>4.1985963888295397E-2</c:v>
                </c:pt>
                <c:pt idx="518">
                  <c:v>4.3314466353487679E-2</c:v>
                </c:pt>
                <c:pt idx="519">
                  <c:v>4.2854622865840131E-2</c:v>
                </c:pt>
                <c:pt idx="520">
                  <c:v>5.0755692156762677E-2</c:v>
                </c:pt>
                <c:pt idx="521">
                  <c:v>3.9281004627614247E-2</c:v>
                </c:pt>
                <c:pt idx="522">
                  <c:v>6.19320974715456E-2</c:v>
                </c:pt>
                <c:pt idx="523">
                  <c:v>3.5464039847181938E-2</c:v>
                </c:pt>
                <c:pt idx="524">
                  <c:v>3.6028926072715295E-2</c:v>
                </c:pt>
                <c:pt idx="525">
                  <c:v>3.2323146445051743E-2</c:v>
                </c:pt>
                <c:pt idx="526">
                  <c:v>4.639376528735345E-2</c:v>
                </c:pt>
                <c:pt idx="527">
                  <c:v>3.6704544742515666E-2</c:v>
                </c:pt>
                <c:pt idx="528">
                  <c:v>4.1394564458911265E-2</c:v>
                </c:pt>
                <c:pt idx="529">
                  <c:v>4.9307341234943181E-2</c:v>
                </c:pt>
                <c:pt idx="530">
                  <c:v>4.9348885991382652E-2</c:v>
                </c:pt>
                <c:pt idx="531">
                  <c:v>4.1089687974240618E-2</c:v>
                </c:pt>
                <c:pt idx="532">
                  <c:v>5.216294745282124E-2</c:v>
                </c:pt>
                <c:pt idx="533">
                  <c:v>3.6978045222990863E-2</c:v>
                </c:pt>
                <c:pt idx="534">
                  <c:v>5.9282485035218713E-2</c:v>
                </c:pt>
                <c:pt idx="535">
                  <c:v>5.5579653075655044E-2</c:v>
                </c:pt>
                <c:pt idx="536">
                  <c:v>4.1993888822010272E-2</c:v>
                </c:pt>
                <c:pt idx="537">
                  <c:v>5.5719482370068019E-2</c:v>
                </c:pt>
                <c:pt idx="538">
                  <c:v>4.3571846303424588E-2</c:v>
                </c:pt>
                <c:pt idx="539">
                  <c:v>4.6747735645128907E-2</c:v>
                </c:pt>
                <c:pt idx="540">
                  <c:v>4.2945217354953047E-2</c:v>
                </c:pt>
                <c:pt idx="541">
                  <c:v>3.5311855318190422E-2</c:v>
                </c:pt>
                <c:pt idx="542">
                  <c:v>4.2477281853504412E-2</c:v>
                </c:pt>
                <c:pt idx="543">
                  <c:v>5.2817995282685493E-2</c:v>
                </c:pt>
                <c:pt idx="544">
                  <c:v>3.775007054385604E-2</c:v>
                </c:pt>
                <c:pt idx="545">
                  <c:v>3.3156857287022556E-2</c:v>
                </c:pt>
                <c:pt idx="546">
                  <c:v>2.3913544626065208E-3</c:v>
                </c:pt>
                <c:pt idx="547">
                  <c:v>3.4030778357222957E-2</c:v>
                </c:pt>
                <c:pt idx="548">
                  <c:v>2.3276970562839949E-3</c:v>
                </c:pt>
                <c:pt idx="549">
                  <c:v>4.1230498399011828E-2</c:v>
                </c:pt>
                <c:pt idx="550">
                  <c:v>4.5450054678576157E-2</c:v>
                </c:pt>
                <c:pt idx="551">
                  <c:v>4.3155397609392743E-2</c:v>
                </c:pt>
                <c:pt idx="552">
                  <c:v>2.3962452555231439E-2</c:v>
                </c:pt>
                <c:pt idx="553">
                  <c:v>3.1284012169684905E-2</c:v>
                </c:pt>
                <c:pt idx="554">
                  <c:v>4.8714736666315872E-2</c:v>
                </c:pt>
                <c:pt idx="555">
                  <c:v>5.0280481788418707E-2</c:v>
                </c:pt>
                <c:pt idx="556">
                  <c:v>3.4013223344733168E-2</c:v>
                </c:pt>
                <c:pt idx="557">
                  <c:v>4.3862264282497732E-2</c:v>
                </c:pt>
                <c:pt idx="558">
                  <c:v>4.425008444227696E-2</c:v>
                </c:pt>
                <c:pt idx="559">
                  <c:v>3.593728816229258E-2</c:v>
                </c:pt>
                <c:pt idx="560">
                  <c:v>5.9216056404049366E-2</c:v>
                </c:pt>
                <c:pt idx="561">
                  <c:v>3.4073977511259845E-2</c:v>
                </c:pt>
                <c:pt idx="562">
                  <c:v>3.4932737664570335E-2</c:v>
                </c:pt>
                <c:pt idx="563">
                  <c:v>4.3981226639626447E-2</c:v>
                </c:pt>
                <c:pt idx="564">
                  <c:v>4.9660812131069654E-2</c:v>
                </c:pt>
                <c:pt idx="565">
                  <c:v>3.827058099426095E-2</c:v>
                </c:pt>
                <c:pt idx="566">
                  <c:v>4.0661933582596399E-2</c:v>
                </c:pt>
                <c:pt idx="567">
                  <c:v>3.4728854822938249E-2</c:v>
                </c:pt>
                <c:pt idx="568">
                  <c:v>4.2141654637310344E-2</c:v>
                </c:pt>
                <c:pt idx="569">
                  <c:v>5.3738050127619175E-2</c:v>
                </c:pt>
                <c:pt idx="570">
                  <c:v>4.5744300607335142E-2</c:v>
                </c:pt>
                <c:pt idx="571">
                  <c:v>4.8888395902117798E-2</c:v>
                </c:pt>
                <c:pt idx="572">
                  <c:v>5.3203994285928369E-2</c:v>
                </c:pt>
                <c:pt idx="573">
                  <c:v>3.9766185775230334E-2</c:v>
                </c:pt>
                <c:pt idx="574">
                  <c:v>4.9378408703659837E-2</c:v>
                </c:pt>
                <c:pt idx="575">
                  <c:v>1.5264006409813013E-2</c:v>
                </c:pt>
                <c:pt idx="576">
                  <c:v>6.829420052768953E-2</c:v>
                </c:pt>
                <c:pt idx="577">
                  <c:v>5.5563063370890009E-2</c:v>
                </c:pt>
                <c:pt idx="578">
                  <c:v>4.3522804406855242E-2</c:v>
                </c:pt>
                <c:pt idx="579">
                  <c:v>4.0528968278032818E-2</c:v>
                </c:pt>
                <c:pt idx="580">
                  <c:v>3.5529986742518449E-2</c:v>
                </c:pt>
                <c:pt idx="581">
                  <c:v>5.2502575245861549E-2</c:v>
                </c:pt>
                <c:pt idx="582">
                  <c:v>5.6888569814385448E-2</c:v>
                </c:pt>
                <c:pt idx="583">
                  <c:v>3.3099274910143972E-2</c:v>
                </c:pt>
                <c:pt idx="584">
                  <c:v>3.0827251739846684E-2</c:v>
                </c:pt>
                <c:pt idx="585">
                  <c:v>3.612763991513368E-2</c:v>
                </c:pt>
                <c:pt idx="586">
                  <c:v>3.0519019198745612E-2</c:v>
                </c:pt>
                <c:pt idx="587">
                  <c:v>5.8024244806733571E-2</c:v>
                </c:pt>
                <c:pt idx="588">
                  <c:v>2.3854908499561511E-2</c:v>
                </c:pt>
                <c:pt idx="589">
                  <c:v>3.9349734101659095E-2</c:v>
                </c:pt>
                <c:pt idx="590">
                  <c:v>5.106609148980501E-2</c:v>
                </c:pt>
                <c:pt idx="591">
                  <c:v>4.8054948327654168E-2</c:v>
                </c:pt>
                <c:pt idx="592">
                  <c:v>4.2896109459653053E-2</c:v>
                </c:pt>
                <c:pt idx="593">
                  <c:v>1.0163170771071317E-2</c:v>
                </c:pt>
                <c:pt idx="594">
                  <c:v>1.8125117718861328E-2</c:v>
                </c:pt>
                <c:pt idx="595">
                  <c:v>2.4367412750009421E-2</c:v>
                </c:pt>
                <c:pt idx="596">
                  <c:v>3.4993947828631411E-2</c:v>
                </c:pt>
                <c:pt idx="597">
                  <c:v>4.6846172514932116E-2</c:v>
                </c:pt>
                <c:pt idx="598">
                  <c:v>2.5872754212906857E-2</c:v>
                </c:pt>
                <c:pt idx="599">
                  <c:v>3.8392532990114414E-2</c:v>
                </c:pt>
                <c:pt idx="600">
                  <c:v>4.5956032888749609E-2</c:v>
                </c:pt>
                <c:pt idx="601">
                  <c:v>4.8034473558204505E-2</c:v>
                </c:pt>
                <c:pt idx="602">
                  <c:v>3.8584729127877304E-2</c:v>
                </c:pt>
                <c:pt idx="603">
                  <c:v>2.7690905836036062E-2</c:v>
                </c:pt>
                <c:pt idx="604">
                  <c:v>3.4480774157441219E-2</c:v>
                </c:pt>
                <c:pt idx="605">
                  <c:v>5.3389717282879112E-2</c:v>
                </c:pt>
                <c:pt idx="606">
                  <c:v>4.4791290469881895E-2</c:v>
                </c:pt>
                <c:pt idx="607">
                  <c:v>3.8819520613062264E-2</c:v>
                </c:pt>
                <c:pt idx="608">
                  <c:v>4.7527308707699945E-2</c:v>
                </c:pt>
                <c:pt idx="609">
                  <c:v>5.0398557748568606E-2</c:v>
                </c:pt>
                <c:pt idx="610">
                  <c:v>4.881523791339909E-2</c:v>
                </c:pt>
                <c:pt idx="611">
                  <c:v>3.5545803685840704E-2</c:v>
                </c:pt>
                <c:pt idx="612">
                  <c:v>2.9046733791839807E-2</c:v>
                </c:pt>
                <c:pt idx="613">
                  <c:v>5.2802649449732397E-2</c:v>
                </c:pt>
                <c:pt idx="614">
                  <c:v>3.1742830072521488E-2</c:v>
                </c:pt>
                <c:pt idx="615">
                  <c:v>5.2494568677912967E-2</c:v>
                </c:pt>
                <c:pt idx="616">
                  <c:v>3.7033140670603704E-2</c:v>
                </c:pt>
                <c:pt idx="617">
                  <c:v>3.5872167061900162E-2</c:v>
                </c:pt>
                <c:pt idx="618">
                  <c:v>2.7393017108084949E-2</c:v>
                </c:pt>
                <c:pt idx="619">
                  <c:v>3.2255649749539594E-2</c:v>
                </c:pt>
                <c:pt idx="620">
                  <c:v>5.964552849870236E-2</c:v>
                </c:pt>
                <c:pt idx="621">
                  <c:v>3.4266509024857728E-2</c:v>
                </c:pt>
                <c:pt idx="622">
                  <c:v>5.4962884640965437E-2</c:v>
                </c:pt>
                <c:pt idx="623">
                  <c:v>3.3993114851529671E-2</c:v>
                </c:pt>
                <c:pt idx="624">
                  <c:v>4.7216436284039709E-2</c:v>
                </c:pt>
                <c:pt idx="625">
                  <c:v>2.8538062716041868E-2</c:v>
                </c:pt>
                <c:pt idx="626">
                  <c:v>2.7519338107493962E-2</c:v>
                </c:pt>
                <c:pt idx="627">
                  <c:v>3.3916999642723156E-2</c:v>
                </c:pt>
                <c:pt idx="628">
                  <c:v>5.6054848743683827E-2</c:v>
                </c:pt>
                <c:pt idx="629">
                  <c:v>2.8689213362883492E-2</c:v>
                </c:pt>
                <c:pt idx="630">
                  <c:v>3.980973046853048E-2</c:v>
                </c:pt>
                <c:pt idx="631">
                  <c:v>5.1532360043883729E-2</c:v>
                </c:pt>
                <c:pt idx="632">
                  <c:v>2.9884293599504286E-2</c:v>
                </c:pt>
                <c:pt idx="633">
                  <c:v>3.2704162982687079E-2</c:v>
                </c:pt>
                <c:pt idx="634">
                  <c:v>4.4275924662324884E-2</c:v>
                </c:pt>
                <c:pt idx="635">
                  <c:v>4.68912174683766E-2</c:v>
                </c:pt>
                <c:pt idx="636">
                  <c:v>2.7184104099713946E-2</c:v>
                </c:pt>
                <c:pt idx="637">
                  <c:v>4.4196755206857952E-2</c:v>
                </c:pt>
                <c:pt idx="638">
                  <c:v>4.9389677787231745E-2</c:v>
                </c:pt>
                <c:pt idx="639">
                  <c:v>5.0987322757650722E-2</c:v>
                </c:pt>
                <c:pt idx="640">
                  <c:v>4.7693655977738836E-2</c:v>
                </c:pt>
                <c:pt idx="641">
                  <c:v>6.0919182097272873E-2</c:v>
                </c:pt>
                <c:pt idx="642">
                  <c:v>4.3344542567194499E-2</c:v>
                </c:pt>
                <c:pt idx="643">
                  <c:v>3.8127966721820949E-2</c:v>
                </c:pt>
                <c:pt idx="644">
                  <c:v>4.4569053147474447E-2</c:v>
                </c:pt>
                <c:pt idx="645">
                  <c:v>3.7495701864899811E-2</c:v>
                </c:pt>
                <c:pt idx="646">
                  <c:v>1.9834975935381693E-2</c:v>
                </c:pt>
                <c:pt idx="647">
                  <c:v>3.932395086532614E-2</c:v>
                </c:pt>
                <c:pt idx="648">
                  <c:v>3.6424890004050525E-2</c:v>
                </c:pt>
                <c:pt idx="649">
                  <c:v>4.1528547611453914E-2</c:v>
                </c:pt>
                <c:pt idx="650">
                  <c:v>2.0397451802137756E-2</c:v>
                </c:pt>
                <c:pt idx="651">
                  <c:v>5.5334870941088521E-2</c:v>
                </c:pt>
                <c:pt idx="652">
                  <c:v>2.7781443103076564E-2</c:v>
                </c:pt>
                <c:pt idx="653">
                  <c:v>5.0515684575757835E-2</c:v>
                </c:pt>
                <c:pt idx="654">
                  <c:v>4.1444751023989312E-2</c:v>
                </c:pt>
                <c:pt idx="655">
                  <c:v>4.6764658702266926E-2</c:v>
                </c:pt>
                <c:pt idx="656">
                  <c:v>2.8060761822019387E-2</c:v>
                </c:pt>
                <c:pt idx="657">
                  <c:v>2.7486735712325405E-2</c:v>
                </c:pt>
                <c:pt idx="658">
                  <c:v>2.6695329957223068E-2</c:v>
                </c:pt>
                <c:pt idx="659">
                  <c:v>2.2164173164924306E-2</c:v>
                </c:pt>
                <c:pt idx="660">
                  <c:v>3.8236038379743986E-2</c:v>
                </c:pt>
                <c:pt idx="661">
                  <c:v>4.8221883187936798E-2</c:v>
                </c:pt>
                <c:pt idx="662">
                  <c:v>6.6382842731866731E-2</c:v>
                </c:pt>
                <c:pt idx="663">
                  <c:v>4.3116319981552409E-2</c:v>
                </c:pt>
                <c:pt idx="664">
                  <c:v>2.8438488588007071E-2</c:v>
                </c:pt>
                <c:pt idx="665">
                  <c:v>4.9999308012343369E-2</c:v>
                </c:pt>
                <c:pt idx="666">
                  <c:v>3.7798445496249222E-2</c:v>
                </c:pt>
                <c:pt idx="667">
                  <c:v>5.0734157775539412E-2</c:v>
                </c:pt>
                <c:pt idx="668">
                  <c:v>2.6031469365630555E-2</c:v>
                </c:pt>
                <c:pt idx="669">
                  <c:v>5.014848036797348E-2</c:v>
                </c:pt>
                <c:pt idx="670">
                  <c:v>2.9503666331926692E-2</c:v>
                </c:pt>
                <c:pt idx="671">
                  <c:v>4.3098784380595334E-2</c:v>
                </c:pt>
                <c:pt idx="672">
                  <c:v>5.6744040919070649E-2</c:v>
                </c:pt>
                <c:pt idx="673">
                  <c:v>3.7391037676113736E-2</c:v>
                </c:pt>
                <c:pt idx="674">
                  <c:v>2.9601318965592316E-2</c:v>
                </c:pt>
                <c:pt idx="675">
                  <c:v>4.2525482374817625E-2</c:v>
                </c:pt>
                <c:pt idx="676">
                  <c:v>4.7220120982371327E-2</c:v>
                </c:pt>
                <c:pt idx="677">
                  <c:v>5.5503398349662891E-2</c:v>
                </c:pt>
                <c:pt idx="678">
                  <c:v>5.9916976394376098E-2</c:v>
                </c:pt>
                <c:pt idx="679">
                  <c:v>5.2397747851636034E-2</c:v>
                </c:pt>
                <c:pt idx="680">
                  <c:v>4.2185263276291962E-2</c:v>
                </c:pt>
                <c:pt idx="681">
                  <c:v>3.7443535266913019E-2</c:v>
                </c:pt>
                <c:pt idx="682">
                  <c:v>5.6843351309863954E-2</c:v>
                </c:pt>
                <c:pt idx="683">
                  <c:v>2.5664210423457345E-2</c:v>
                </c:pt>
                <c:pt idx="684">
                  <c:v>4.7270604318037923E-2</c:v>
                </c:pt>
                <c:pt idx="685">
                  <c:v>4.0531984172581303E-2</c:v>
                </c:pt>
                <c:pt idx="686">
                  <c:v>2.6624694674293958E-2</c:v>
                </c:pt>
                <c:pt idx="687">
                  <c:v>5.6891061439034218E-2</c:v>
                </c:pt>
                <c:pt idx="688">
                  <c:v>1.8088227462560502E-2</c:v>
                </c:pt>
                <c:pt idx="689">
                  <c:v>4.8783434151205007E-2</c:v>
                </c:pt>
                <c:pt idx="690">
                  <c:v>4.0445838724563588E-2</c:v>
                </c:pt>
                <c:pt idx="691">
                  <c:v>5.4643023332175689E-2</c:v>
                </c:pt>
                <c:pt idx="692">
                  <c:v>2.572428214317285E-2</c:v>
                </c:pt>
                <c:pt idx="693">
                  <c:v>3.8984060320372604E-2</c:v>
                </c:pt>
                <c:pt idx="694">
                  <c:v>6.0591987898454824E-2</c:v>
                </c:pt>
                <c:pt idx="695">
                  <c:v>3.1996198210161253E-2</c:v>
                </c:pt>
                <c:pt idx="696">
                  <c:v>3.9613642598898158E-2</c:v>
                </c:pt>
                <c:pt idx="697">
                  <c:v>3.2271345737983181E-2</c:v>
                </c:pt>
                <c:pt idx="698">
                  <c:v>2.886387521289302E-2</c:v>
                </c:pt>
                <c:pt idx="699">
                  <c:v>3.3090185107329251E-2</c:v>
                </c:pt>
                <c:pt idx="700">
                  <c:v>1.4311885954332471E-2</c:v>
                </c:pt>
                <c:pt idx="701">
                  <c:v>6.3374032111546297E-2</c:v>
                </c:pt>
                <c:pt idx="702">
                  <c:v>4.4633690606738274E-2</c:v>
                </c:pt>
                <c:pt idx="703">
                  <c:v>5.3273841543282185E-2</c:v>
                </c:pt>
                <c:pt idx="704">
                  <c:v>2.6094551450019932E-2</c:v>
                </c:pt>
                <c:pt idx="705">
                  <c:v>4.4801029400372672E-2</c:v>
                </c:pt>
                <c:pt idx="706">
                  <c:v>4.2848234882279013E-2</c:v>
                </c:pt>
                <c:pt idx="707">
                  <c:v>3.7716233044714553E-2</c:v>
                </c:pt>
                <c:pt idx="708">
                  <c:v>5.2012168374988621E-2</c:v>
                </c:pt>
                <c:pt idx="709">
                  <c:v>3.739849491449504E-2</c:v>
                </c:pt>
                <c:pt idx="710">
                  <c:v>3.890748859862575E-2</c:v>
                </c:pt>
                <c:pt idx="711">
                  <c:v>5.6804262616190815E-2</c:v>
                </c:pt>
                <c:pt idx="712">
                  <c:v>4.2436638757022693E-2</c:v>
                </c:pt>
                <c:pt idx="713">
                  <c:v>3.2110432952793588E-2</c:v>
                </c:pt>
                <c:pt idx="714">
                  <c:v>5.2564851115932509E-2</c:v>
                </c:pt>
                <c:pt idx="715">
                  <c:v>2.6890548263288239E-2</c:v>
                </c:pt>
                <c:pt idx="716">
                  <c:v>4.098983807432055E-2</c:v>
                </c:pt>
                <c:pt idx="717">
                  <c:v>4.3760204381574241E-2</c:v>
                </c:pt>
                <c:pt idx="718">
                  <c:v>3.4602403387353597E-2</c:v>
                </c:pt>
                <c:pt idx="719">
                  <c:v>3.6906776758451054E-2</c:v>
                </c:pt>
                <c:pt idx="720">
                  <c:v>2.7882610248364137E-2</c:v>
                </c:pt>
                <c:pt idx="721">
                  <c:v>6.2248618198342376E-2</c:v>
                </c:pt>
                <c:pt idx="722">
                  <c:v>4.1195507684072152E-2</c:v>
                </c:pt>
                <c:pt idx="723">
                  <c:v>5.8290729462526392E-2</c:v>
                </c:pt>
                <c:pt idx="724">
                  <c:v>4.7692342265733934E-2</c:v>
                </c:pt>
                <c:pt idx="725">
                  <c:v>3.9434064806896763E-2</c:v>
                </c:pt>
                <c:pt idx="726">
                  <c:v>5.8093723474685166E-2</c:v>
                </c:pt>
                <c:pt idx="727">
                  <c:v>1.8531976290874941E-2</c:v>
                </c:pt>
                <c:pt idx="728">
                  <c:v>4.2756761657587627E-2</c:v>
                </c:pt>
                <c:pt idx="729">
                  <c:v>5.2516910733775124E-2</c:v>
                </c:pt>
                <c:pt idx="730">
                  <c:v>5.1832506252750488E-2</c:v>
                </c:pt>
                <c:pt idx="731">
                  <c:v>6.8848797491371905E-2</c:v>
                </c:pt>
                <c:pt idx="732">
                  <c:v>3.6450932427715854E-2</c:v>
                </c:pt>
                <c:pt idx="733">
                  <c:v>4.1422573921160777E-2</c:v>
                </c:pt>
                <c:pt idx="734">
                  <c:v>2.6699135348112857E-2</c:v>
                </c:pt>
                <c:pt idx="735">
                  <c:v>3.0769389782625278E-2</c:v>
                </c:pt>
                <c:pt idx="736">
                  <c:v>4.9693912136026808E-2</c:v>
                </c:pt>
                <c:pt idx="737">
                  <c:v>4.3040423504779046E-2</c:v>
                </c:pt>
                <c:pt idx="738">
                  <c:v>1.3578484768479615E-2</c:v>
                </c:pt>
                <c:pt idx="739">
                  <c:v>3.5338084277757476E-2</c:v>
                </c:pt>
                <c:pt idx="740">
                  <c:v>4.6129483781031044E-2</c:v>
                </c:pt>
                <c:pt idx="741">
                  <c:v>3.475743440819562E-2</c:v>
                </c:pt>
                <c:pt idx="742">
                  <c:v>4.3723930336736383E-2</c:v>
                </c:pt>
                <c:pt idx="743">
                  <c:v>1.8913815233085662E-2</c:v>
                </c:pt>
                <c:pt idx="744">
                  <c:v>4.571957125913928E-2</c:v>
                </c:pt>
                <c:pt idx="745">
                  <c:v>2.8705113086642309E-2</c:v>
                </c:pt>
                <c:pt idx="746">
                  <c:v>4.0435680438213994E-2</c:v>
                </c:pt>
                <c:pt idx="747">
                  <c:v>4.8457366063604013E-2</c:v>
                </c:pt>
                <c:pt idx="748">
                  <c:v>5.5251680677823378E-2</c:v>
                </c:pt>
                <c:pt idx="749">
                  <c:v>3.6728176616785069E-2</c:v>
                </c:pt>
                <c:pt idx="750">
                  <c:v>3.8165068533972113E-2</c:v>
                </c:pt>
                <c:pt idx="751">
                  <c:v>5.0859949073478461E-2</c:v>
                </c:pt>
                <c:pt idx="752">
                  <c:v>3.7248876000612607E-2</c:v>
                </c:pt>
                <c:pt idx="753">
                  <c:v>5.2759523522145579E-2</c:v>
                </c:pt>
                <c:pt idx="754">
                  <c:v>4.9030779993154194E-2</c:v>
                </c:pt>
                <c:pt idx="755">
                  <c:v>2.0861044613508684E-2</c:v>
                </c:pt>
                <c:pt idx="756">
                  <c:v>5.3018260845816678E-2</c:v>
                </c:pt>
                <c:pt idx="757">
                  <c:v>6.5284623486611737E-2</c:v>
                </c:pt>
                <c:pt idx="758">
                  <c:v>4.1863781429808844E-2</c:v>
                </c:pt>
                <c:pt idx="759">
                  <c:v>5.088725878401823E-2</c:v>
                </c:pt>
                <c:pt idx="760">
                  <c:v>2.0665519945255117E-2</c:v>
                </c:pt>
                <c:pt idx="761">
                  <c:v>4.6322169897057119E-2</c:v>
                </c:pt>
                <c:pt idx="762">
                  <c:v>5.636014671306977E-2</c:v>
                </c:pt>
                <c:pt idx="763">
                  <c:v>3.5182485471708824E-2</c:v>
                </c:pt>
                <c:pt idx="764">
                  <c:v>4.5526696191084293E-2</c:v>
                </c:pt>
                <c:pt idx="765">
                  <c:v>4.3301178943808361E-2</c:v>
                </c:pt>
                <c:pt idx="766">
                  <c:v>5.9807586700386217E-2</c:v>
                </c:pt>
                <c:pt idx="767">
                  <c:v>5.6834495128300522E-2</c:v>
                </c:pt>
                <c:pt idx="768">
                  <c:v>4.9665984864561308E-2</c:v>
                </c:pt>
                <c:pt idx="769">
                  <c:v>4.5823045931882023E-2</c:v>
                </c:pt>
                <c:pt idx="770">
                  <c:v>4.7989896869181703E-2</c:v>
                </c:pt>
                <c:pt idx="771">
                  <c:v>5.3376980898622473E-2</c:v>
                </c:pt>
                <c:pt idx="772">
                  <c:v>2.9153947238431011E-2</c:v>
                </c:pt>
                <c:pt idx="773">
                  <c:v>3.4101947578622227E-2</c:v>
                </c:pt>
                <c:pt idx="774">
                  <c:v>4.3876116404800269E-2</c:v>
                </c:pt>
                <c:pt idx="775">
                  <c:v>3.3956713320906939E-2</c:v>
                </c:pt>
                <c:pt idx="776">
                  <c:v>5.420648864382227E-2</c:v>
                </c:pt>
                <c:pt idx="777">
                  <c:v>4.0079692405392997E-2</c:v>
                </c:pt>
                <c:pt idx="778">
                  <c:v>3.1117345266757357E-2</c:v>
                </c:pt>
                <c:pt idx="779">
                  <c:v>1.3761357559392895E-2</c:v>
                </c:pt>
                <c:pt idx="780">
                  <c:v>4.9561813464547466E-2</c:v>
                </c:pt>
                <c:pt idx="781">
                  <c:v>5.1715849731081565E-2</c:v>
                </c:pt>
                <c:pt idx="782">
                  <c:v>1.877923331751008E-2</c:v>
                </c:pt>
                <c:pt idx="783">
                  <c:v>1.6847420447442085E-2</c:v>
                </c:pt>
                <c:pt idx="784">
                  <c:v>3.7470640237789066E-2</c:v>
                </c:pt>
                <c:pt idx="785">
                  <c:v>2.5708531866969919E-2</c:v>
                </c:pt>
                <c:pt idx="786">
                  <c:v>4.1190074609198768E-2</c:v>
                </c:pt>
                <c:pt idx="787">
                  <c:v>3.4029327535657461E-2</c:v>
                </c:pt>
                <c:pt idx="788">
                  <c:v>5.4059941564415126E-2</c:v>
                </c:pt>
                <c:pt idx="789">
                  <c:v>4.0262925026341267E-2</c:v>
                </c:pt>
                <c:pt idx="790">
                  <c:v>4.8401359370869979E-2</c:v>
                </c:pt>
                <c:pt idx="791">
                  <c:v>2.4277064675451654E-2</c:v>
                </c:pt>
                <c:pt idx="792">
                  <c:v>2.1444693048808861E-2</c:v>
                </c:pt>
                <c:pt idx="793">
                  <c:v>3.2715628535321895E-2</c:v>
                </c:pt>
                <c:pt idx="794">
                  <c:v>3.7822189495038128E-2</c:v>
                </c:pt>
                <c:pt idx="795">
                  <c:v>3.6028835788370517E-2</c:v>
                </c:pt>
                <c:pt idx="796">
                  <c:v>3.4444792597472962E-2</c:v>
                </c:pt>
                <c:pt idx="797">
                  <c:v>4.3369233588834266E-2</c:v>
                </c:pt>
                <c:pt idx="798">
                  <c:v>6.0221497401515833E-2</c:v>
                </c:pt>
                <c:pt idx="799">
                  <c:v>4.4778831380997197E-2</c:v>
                </c:pt>
                <c:pt idx="800">
                  <c:v>2.5503462375160824E-2</c:v>
                </c:pt>
                <c:pt idx="801">
                  <c:v>5.1037253861184684E-2</c:v>
                </c:pt>
                <c:pt idx="802">
                  <c:v>4.8666707206322324E-2</c:v>
                </c:pt>
                <c:pt idx="803">
                  <c:v>3.2116483789225103E-2</c:v>
                </c:pt>
                <c:pt idx="804">
                  <c:v>4.0080746436240655E-2</c:v>
                </c:pt>
                <c:pt idx="805">
                  <c:v>3.6922937794970356E-2</c:v>
                </c:pt>
                <c:pt idx="806">
                  <c:v>2.5556691617894867E-2</c:v>
                </c:pt>
                <c:pt idx="807">
                  <c:v>4.1944154719126103E-2</c:v>
                </c:pt>
                <c:pt idx="808">
                  <c:v>4.6298094992115346E-2</c:v>
                </c:pt>
                <c:pt idx="809">
                  <c:v>3.8301685432639176E-2</c:v>
                </c:pt>
                <c:pt idx="810">
                  <c:v>5.0029006135869636E-2</c:v>
                </c:pt>
                <c:pt idx="811">
                  <c:v>3.3925301295560095E-2</c:v>
                </c:pt>
                <c:pt idx="812">
                  <c:v>3.3438750564120989E-2</c:v>
                </c:pt>
                <c:pt idx="813">
                  <c:v>3.4872943257041322E-2</c:v>
                </c:pt>
                <c:pt idx="814">
                  <c:v>3.0161641076424495E-2</c:v>
                </c:pt>
                <c:pt idx="815">
                  <c:v>5.5656292487399395E-2</c:v>
                </c:pt>
                <c:pt idx="816">
                  <c:v>4.8664482627979178E-2</c:v>
                </c:pt>
                <c:pt idx="817">
                  <c:v>3.6216393662728275E-2</c:v>
                </c:pt>
                <c:pt idx="818">
                  <c:v>4.6662377386111453E-2</c:v>
                </c:pt>
                <c:pt idx="819">
                  <c:v>5.5985233040049875E-2</c:v>
                </c:pt>
                <c:pt idx="820">
                  <c:v>4.4380624228331222E-2</c:v>
                </c:pt>
                <c:pt idx="821">
                  <c:v>4.9856141481435801E-2</c:v>
                </c:pt>
                <c:pt idx="822">
                  <c:v>3.1749949553466272E-2</c:v>
                </c:pt>
                <c:pt idx="823">
                  <c:v>4.3982522786634837E-2</c:v>
                </c:pt>
                <c:pt idx="824">
                  <c:v>4.3295802985267862E-2</c:v>
                </c:pt>
                <c:pt idx="825">
                  <c:v>3.2008843552327026E-2</c:v>
                </c:pt>
                <c:pt idx="826">
                  <c:v>5.6249312749027336E-2</c:v>
                </c:pt>
                <c:pt idx="827">
                  <c:v>4.304386226394108E-2</c:v>
                </c:pt>
                <c:pt idx="828">
                  <c:v>3.7417526123884992E-2</c:v>
                </c:pt>
                <c:pt idx="829">
                  <c:v>5.2478624460187251E-2</c:v>
                </c:pt>
                <c:pt idx="830">
                  <c:v>4.6092944451549656E-2</c:v>
                </c:pt>
                <c:pt idx="831">
                  <c:v>3.1040326525377526E-2</c:v>
                </c:pt>
                <c:pt idx="832">
                  <c:v>2.7901432623079925E-2</c:v>
                </c:pt>
                <c:pt idx="833">
                  <c:v>3.4139060081947892E-2</c:v>
                </c:pt>
                <c:pt idx="834">
                  <c:v>2.6294240142492209E-2</c:v>
                </c:pt>
                <c:pt idx="835">
                  <c:v>3.9616237412103295E-2</c:v>
                </c:pt>
                <c:pt idx="836">
                  <c:v>1.0568877137830501E-2</c:v>
                </c:pt>
                <c:pt idx="837">
                  <c:v>3.053528652679971E-2</c:v>
                </c:pt>
                <c:pt idx="838">
                  <c:v>4.7645179967710116E-2</c:v>
                </c:pt>
                <c:pt idx="839">
                  <c:v>2.7384857208691216E-2</c:v>
                </c:pt>
                <c:pt idx="840">
                  <c:v>1.8534725359374615E-2</c:v>
                </c:pt>
                <c:pt idx="841">
                  <c:v>9.9081195793995769E-3</c:v>
                </c:pt>
                <c:pt idx="842">
                  <c:v>4.1053781528305189E-2</c:v>
                </c:pt>
                <c:pt idx="843">
                  <c:v>4.7657085555206813E-2</c:v>
                </c:pt>
                <c:pt idx="844">
                  <c:v>3.0464769432742456E-2</c:v>
                </c:pt>
                <c:pt idx="845">
                  <c:v>2.7063797687122804E-2</c:v>
                </c:pt>
                <c:pt idx="846">
                  <c:v>3.4842776867524294E-2</c:v>
                </c:pt>
                <c:pt idx="847">
                  <c:v>5.2016263480642921E-2</c:v>
                </c:pt>
                <c:pt idx="848">
                  <c:v>4.4741206082526852E-2</c:v>
                </c:pt>
                <c:pt idx="849">
                  <c:v>4.7774840942129027E-2</c:v>
                </c:pt>
                <c:pt idx="850">
                  <c:v>4.6953082207244479E-2</c:v>
                </c:pt>
                <c:pt idx="851">
                  <c:v>4.4810204625752026E-2</c:v>
                </c:pt>
                <c:pt idx="852">
                  <c:v>1.730079070086038E-2</c:v>
                </c:pt>
                <c:pt idx="853">
                  <c:v>3.436354708288536E-2</c:v>
                </c:pt>
                <c:pt idx="854">
                  <c:v>6.0569854122853983E-2</c:v>
                </c:pt>
                <c:pt idx="855">
                  <c:v>2.4229561647760411E-2</c:v>
                </c:pt>
                <c:pt idx="856">
                  <c:v>3.5345495848574771E-2</c:v>
                </c:pt>
                <c:pt idx="857">
                  <c:v>4.9052023630761665E-2</c:v>
                </c:pt>
                <c:pt idx="858">
                  <c:v>5.1235569915966672E-2</c:v>
                </c:pt>
                <c:pt idx="859">
                  <c:v>5.329189233245929E-2</c:v>
                </c:pt>
                <c:pt idx="860">
                  <c:v>3.6702662839041889E-2</c:v>
                </c:pt>
                <c:pt idx="861">
                  <c:v>4.2098177468065767E-2</c:v>
                </c:pt>
                <c:pt idx="862">
                  <c:v>3.7517666165510999E-2</c:v>
                </c:pt>
                <c:pt idx="863">
                  <c:v>2.1497142047831541E-2</c:v>
                </c:pt>
                <c:pt idx="864">
                  <c:v>3.6346926771180843E-2</c:v>
                </c:pt>
                <c:pt idx="865">
                  <c:v>3.4603108037193575E-2</c:v>
                </c:pt>
                <c:pt idx="866">
                  <c:v>4.2524309881567968E-2</c:v>
                </c:pt>
                <c:pt idx="867">
                  <c:v>4.9083878273728065E-2</c:v>
                </c:pt>
                <c:pt idx="868">
                  <c:v>4.372737006928018E-2</c:v>
                </c:pt>
                <c:pt idx="869">
                  <c:v>5.2836684239289666E-2</c:v>
                </c:pt>
                <c:pt idx="870">
                  <c:v>4.8577902224617775E-2</c:v>
                </c:pt>
                <c:pt idx="871">
                  <c:v>6.2275113510061098E-2</c:v>
                </c:pt>
                <c:pt idx="872">
                  <c:v>5.7394881102967699E-2</c:v>
                </c:pt>
                <c:pt idx="873">
                  <c:v>4.2677755731607869E-2</c:v>
                </c:pt>
                <c:pt idx="874">
                  <c:v>2.2801477812115667E-2</c:v>
                </c:pt>
                <c:pt idx="875">
                  <c:v>2.7845584045335214E-2</c:v>
                </c:pt>
                <c:pt idx="876">
                  <c:v>2.401049245615311E-2</c:v>
                </c:pt>
                <c:pt idx="877">
                  <c:v>1.923710333375811E-2</c:v>
                </c:pt>
                <c:pt idx="878">
                  <c:v>3.2931015909271444E-2</c:v>
                </c:pt>
                <c:pt idx="879">
                  <c:v>2.555510295828034E-2</c:v>
                </c:pt>
                <c:pt idx="880">
                  <c:v>3.8814320117286916E-2</c:v>
                </c:pt>
                <c:pt idx="881">
                  <c:v>2.0588842936976381E-2</c:v>
                </c:pt>
                <c:pt idx="882">
                  <c:v>1.7046816890353089E-2</c:v>
                </c:pt>
                <c:pt idx="883">
                  <c:v>1.3792665968747342E-2</c:v>
                </c:pt>
                <c:pt idx="884">
                  <c:v>2.5336846005079072E-2</c:v>
                </c:pt>
                <c:pt idx="885">
                  <c:v>1.7462077866151005E-2</c:v>
                </c:pt>
                <c:pt idx="886">
                  <c:v>3.1675634361321481E-2</c:v>
                </c:pt>
                <c:pt idx="887">
                  <c:v>2.4694958199387718E-2</c:v>
                </c:pt>
                <c:pt idx="888">
                  <c:v>3.4240424840512818E-2</c:v>
                </c:pt>
                <c:pt idx="889">
                  <c:v>3.8917966506488766E-2</c:v>
                </c:pt>
                <c:pt idx="890">
                  <c:v>2.7448858476727678E-2</c:v>
                </c:pt>
                <c:pt idx="891">
                  <c:v>2.1286911578611345E-2</c:v>
                </c:pt>
                <c:pt idx="892">
                  <c:v>1.4557085098856393E-2</c:v>
                </c:pt>
                <c:pt idx="893">
                  <c:v>4.0562752702364258E-2</c:v>
                </c:pt>
                <c:pt idx="894">
                  <c:v>3.369417690886195E-2</c:v>
                </c:pt>
                <c:pt idx="895">
                  <c:v>4.4548165474927015E-2</c:v>
                </c:pt>
                <c:pt idx="896">
                  <c:v>2.2145624215467619E-2</c:v>
                </c:pt>
                <c:pt idx="897">
                  <c:v>5.0987804515992441E-2</c:v>
                </c:pt>
                <c:pt idx="898">
                  <c:v>3.2074427580781661E-2</c:v>
                </c:pt>
                <c:pt idx="899">
                  <c:v>1.9686079923132427E-2</c:v>
                </c:pt>
                <c:pt idx="900">
                  <c:v>4.1225777951400921E-2</c:v>
                </c:pt>
                <c:pt idx="901">
                  <c:v>4.8109587796578646E-2</c:v>
                </c:pt>
                <c:pt idx="902">
                  <c:v>4.1633946654487775E-2</c:v>
                </c:pt>
                <c:pt idx="903">
                  <c:v>9.0509372088280471E-3</c:v>
                </c:pt>
                <c:pt idx="904">
                  <c:v>4.5580793449616963E-2</c:v>
                </c:pt>
                <c:pt idx="905">
                  <c:v>2.9290002427512618E-2</c:v>
                </c:pt>
                <c:pt idx="906">
                  <c:v>4.7702763102559387E-2</c:v>
                </c:pt>
                <c:pt idx="907">
                  <c:v>6.4860056084192375E-2</c:v>
                </c:pt>
                <c:pt idx="908">
                  <c:v>4.7841788578281919E-2</c:v>
                </c:pt>
                <c:pt idx="909">
                  <c:v>4.7631474108565108E-2</c:v>
                </c:pt>
                <c:pt idx="910">
                  <c:v>4.7625942236897978E-2</c:v>
                </c:pt>
                <c:pt idx="911">
                  <c:v>4.2317993516834629E-2</c:v>
                </c:pt>
                <c:pt idx="912">
                  <c:v>2.5421413191687503E-2</c:v>
                </c:pt>
                <c:pt idx="913">
                  <c:v>4.0931977280963483E-2</c:v>
                </c:pt>
                <c:pt idx="914">
                  <c:v>4.6396482599800115E-2</c:v>
                </c:pt>
                <c:pt idx="915">
                  <c:v>4.1293168893526688E-2</c:v>
                </c:pt>
                <c:pt idx="916">
                  <c:v>4.2326614049207179E-2</c:v>
                </c:pt>
                <c:pt idx="917">
                  <c:v>4.1598881474725291E-2</c:v>
                </c:pt>
                <c:pt idx="918">
                  <c:v>6.7991217693295913E-2</c:v>
                </c:pt>
                <c:pt idx="919">
                  <c:v>3.4270124934110691E-2</c:v>
                </c:pt>
                <c:pt idx="920">
                  <c:v>5.5387693585126352E-2</c:v>
                </c:pt>
                <c:pt idx="921">
                  <c:v>5.0276770605891752E-2</c:v>
                </c:pt>
                <c:pt idx="922">
                  <c:v>2.2015466190605404E-2</c:v>
                </c:pt>
                <c:pt idx="923">
                  <c:v>4.166512269117667E-2</c:v>
                </c:pt>
                <c:pt idx="924">
                  <c:v>5.1394563209502253E-2</c:v>
                </c:pt>
                <c:pt idx="925">
                  <c:v>2.7754550779773512E-2</c:v>
                </c:pt>
                <c:pt idx="926">
                  <c:v>4.3845630329333252E-2</c:v>
                </c:pt>
                <c:pt idx="927">
                  <c:v>4.7060861424292999E-2</c:v>
                </c:pt>
                <c:pt idx="928">
                  <c:v>2.723521707448362E-2</c:v>
                </c:pt>
                <c:pt idx="929">
                  <c:v>3.7132621872562943E-2</c:v>
                </c:pt>
                <c:pt idx="930">
                  <c:v>5.4863574654557268E-2</c:v>
                </c:pt>
                <c:pt idx="931">
                  <c:v>1.7868633827940295E-2</c:v>
                </c:pt>
                <c:pt idx="932">
                  <c:v>3.8777659200044778E-2</c:v>
                </c:pt>
                <c:pt idx="933">
                  <c:v>4.4902109848842964E-2</c:v>
                </c:pt>
                <c:pt idx="934">
                  <c:v>2.5628248818681365E-2</c:v>
                </c:pt>
                <c:pt idx="935">
                  <c:v>4.7206202252872032E-2</c:v>
                </c:pt>
                <c:pt idx="936">
                  <c:v>5.1251862875257903E-2</c:v>
                </c:pt>
                <c:pt idx="937">
                  <c:v>5.4405350054427926E-2</c:v>
                </c:pt>
                <c:pt idx="938">
                  <c:v>4.60925180130623E-2</c:v>
                </c:pt>
                <c:pt idx="939">
                  <c:v>4.8783290713880767E-2</c:v>
                </c:pt>
                <c:pt idx="940">
                  <c:v>3.1239447387387376E-2</c:v>
                </c:pt>
                <c:pt idx="941">
                  <c:v>2.3979208344805825E-2</c:v>
                </c:pt>
                <c:pt idx="942">
                  <c:v>5.8817407042484782E-2</c:v>
                </c:pt>
                <c:pt idx="943">
                  <c:v>4.2527651218516593E-2</c:v>
                </c:pt>
                <c:pt idx="944">
                  <c:v>2.8714342305288298E-2</c:v>
                </c:pt>
                <c:pt idx="945">
                  <c:v>2.4201260517288381E-2</c:v>
                </c:pt>
                <c:pt idx="946">
                  <c:v>2.6437706600061839E-2</c:v>
                </c:pt>
                <c:pt idx="947">
                  <c:v>3.2923967121454789E-2</c:v>
                </c:pt>
                <c:pt idx="948">
                  <c:v>5.3606536125919813E-2</c:v>
                </c:pt>
                <c:pt idx="949">
                  <c:v>2.0683706899619736E-2</c:v>
                </c:pt>
                <c:pt idx="950">
                  <c:v>2.7300104736195985E-2</c:v>
                </c:pt>
                <c:pt idx="951">
                  <c:v>5.6864985229100995E-2</c:v>
                </c:pt>
                <c:pt idx="952">
                  <c:v>6.7557651881059999E-2</c:v>
                </c:pt>
                <c:pt idx="953">
                  <c:v>4.7759290514930774E-2</c:v>
                </c:pt>
                <c:pt idx="954">
                  <c:v>3.5562371064458143E-2</c:v>
                </c:pt>
                <c:pt idx="955">
                  <c:v>5.1481761333384335E-2</c:v>
                </c:pt>
                <c:pt idx="956">
                  <c:v>5.2186232461529258E-2</c:v>
                </c:pt>
                <c:pt idx="957">
                  <c:v>2.9285903969198612E-2</c:v>
                </c:pt>
                <c:pt idx="958">
                  <c:v>3.3909709006624211E-2</c:v>
                </c:pt>
                <c:pt idx="959">
                  <c:v>2.7518069077218488E-2</c:v>
                </c:pt>
                <c:pt idx="960">
                  <c:v>4.5045637842081543E-2</c:v>
                </c:pt>
                <c:pt idx="961">
                  <c:v>5.4913929284941876E-2</c:v>
                </c:pt>
                <c:pt idx="962">
                  <c:v>2.6500435806789013E-2</c:v>
                </c:pt>
                <c:pt idx="963">
                  <c:v>4.7703840556961252E-2</c:v>
                </c:pt>
                <c:pt idx="964">
                  <c:v>5.0168152922729026E-2</c:v>
                </c:pt>
                <c:pt idx="965">
                  <c:v>1.4218140948239255E-2</c:v>
                </c:pt>
                <c:pt idx="966">
                  <c:v>2.4690900223760248E-2</c:v>
                </c:pt>
                <c:pt idx="967">
                  <c:v>3.7428504369714233E-2</c:v>
                </c:pt>
                <c:pt idx="968">
                  <c:v>3.7471632395162824E-2</c:v>
                </c:pt>
                <c:pt idx="969">
                  <c:v>2.3541576396254038E-2</c:v>
                </c:pt>
                <c:pt idx="970">
                  <c:v>4.1537413000012569E-2</c:v>
                </c:pt>
                <c:pt idx="971">
                  <c:v>4.0808196720209688E-2</c:v>
                </c:pt>
                <c:pt idx="972">
                  <c:v>4.3987338783575025E-2</c:v>
                </c:pt>
                <c:pt idx="973">
                  <c:v>2.9089288987588613E-2</c:v>
                </c:pt>
                <c:pt idx="974">
                  <c:v>4.1471799855391511E-2</c:v>
                </c:pt>
                <c:pt idx="975">
                  <c:v>4.4645674719180073E-2</c:v>
                </c:pt>
                <c:pt idx="976">
                  <c:v>6.4890128696797167E-2</c:v>
                </c:pt>
                <c:pt idx="977">
                  <c:v>3.0926401962697192E-2</c:v>
                </c:pt>
                <c:pt idx="978">
                  <c:v>4.4258495987347435E-2</c:v>
                </c:pt>
                <c:pt idx="979">
                  <c:v>4.6016719050861743E-2</c:v>
                </c:pt>
                <c:pt idx="980">
                  <c:v>3.6255387396610828E-2</c:v>
                </c:pt>
                <c:pt idx="981">
                  <c:v>3.4723628103347393E-2</c:v>
                </c:pt>
                <c:pt idx="982">
                  <c:v>4.2481196296871082E-2</c:v>
                </c:pt>
                <c:pt idx="983">
                  <c:v>3.3264765839578714E-2</c:v>
                </c:pt>
                <c:pt idx="984">
                  <c:v>1.4980112393897405E-2</c:v>
                </c:pt>
                <c:pt idx="985">
                  <c:v>4.3363523824637706E-2</c:v>
                </c:pt>
                <c:pt idx="986">
                  <c:v>4.9378997802340785E-2</c:v>
                </c:pt>
                <c:pt idx="987">
                  <c:v>4.4744025496961992E-2</c:v>
                </c:pt>
                <c:pt idx="988">
                  <c:v>4.0958627478562104E-2</c:v>
                </c:pt>
                <c:pt idx="989">
                  <c:v>2.8371997229433343E-2</c:v>
                </c:pt>
                <c:pt idx="990">
                  <c:v>4.265759406704378E-2</c:v>
                </c:pt>
                <c:pt idx="991">
                  <c:v>3.8763667519626177E-2</c:v>
                </c:pt>
                <c:pt idx="992">
                  <c:v>4.4089646285655593E-2</c:v>
                </c:pt>
                <c:pt idx="993">
                  <c:v>2.9857433357604601E-2</c:v>
                </c:pt>
                <c:pt idx="994">
                  <c:v>5.4483897932268377E-2</c:v>
                </c:pt>
                <c:pt idx="995">
                  <c:v>4.6306389233590317E-2</c:v>
                </c:pt>
                <c:pt idx="996">
                  <c:v>3.0677375871837997E-2</c:v>
                </c:pt>
                <c:pt idx="997">
                  <c:v>3.5604655479485492E-2</c:v>
                </c:pt>
                <c:pt idx="998">
                  <c:v>7.9783025485532511E-3</c:v>
                </c:pt>
                <c:pt idx="999">
                  <c:v>3.270482452718948E-2</c:v>
                </c:pt>
                <c:pt idx="1000">
                  <c:v>4.1000000000000002E-2</c:v>
                </c:pt>
              </c:numCache>
            </c:numRef>
          </c:xVal>
          <c:yVal>
            <c:numRef>
              <c:f>Graphs!$K$3:$K$1003</c:f>
              <c:numCache>
                <c:formatCode>_("$"* #,##0_);_("$"* \(#,##0\);_("$"* "-"??_);_(@_)</c:formatCode>
                <c:ptCount val="1001"/>
                <c:pt idx="0">
                  <c:v>-6501.8960091068284</c:v>
                </c:pt>
                <c:pt idx="1">
                  <c:v>-6092.0938390052816</c:v>
                </c:pt>
                <c:pt idx="2">
                  <c:v>-6043.6710541068669</c:v>
                </c:pt>
                <c:pt idx="3">
                  <c:v>-6022.9051681102956</c:v>
                </c:pt>
                <c:pt idx="4">
                  <c:v>-5814.7960457648969</c:v>
                </c:pt>
                <c:pt idx="5">
                  <c:v>-5492.8826701639291</c:v>
                </c:pt>
                <c:pt idx="6">
                  <c:v>-5333.9677485850825</c:v>
                </c:pt>
                <c:pt idx="7">
                  <c:v>-5295.3167677068886</c:v>
                </c:pt>
                <c:pt idx="8">
                  <c:v>-5051.4746714158173</c:v>
                </c:pt>
                <c:pt idx="9">
                  <c:v>-5016.8047372813389</c:v>
                </c:pt>
                <c:pt idx="10">
                  <c:v>-4997.6282841282418</c:v>
                </c:pt>
                <c:pt idx="11">
                  <c:v>-4923.1067187514118</c:v>
                </c:pt>
                <c:pt idx="12">
                  <c:v>-4904.8158833862462</c:v>
                </c:pt>
                <c:pt idx="13">
                  <c:v>-4848.5008561746054</c:v>
                </c:pt>
                <c:pt idx="14">
                  <c:v>-4715.808819044033</c:v>
                </c:pt>
                <c:pt idx="15">
                  <c:v>-4712.9264505639931</c:v>
                </c:pt>
                <c:pt idx="16">
                  <c:v>-4651.9315514222199</c:v>
                </c:pt>
                <c:pt idx="17">
                  <c:v>-4556.3640654691371</c:v>
                </c:pt>
                <c:pt idx="18">
                  <c:v>-4515.0794424135238</c:v>
                </c:pt>
                <c:pt idx="19">
                  <c:v>-4469.9532394750231</c:v>
                </c:pt>
                <c:pt idx="20">
                  <c:v>-4441.8946429881053</c:v>
                </c:pt>
                <c:pt idx="21">
                  <c:v>-4437.4340093353112</c:v>
                </c:pt>
                <c:pt idx="22">
                  <c:v>-4380.1492969883202</c:v>
                </c:pt>
                <c:pt idx="23">
                  <c:v>-4305.0758962519631</c:v>
                </c:pt>
                <c:pt idx="24">
                  <c:v>-4274.1158266221082</c:v>
                </c:pt>
                <c:pt idx="25">
                  <c:v>-4220.249462471309</c:v>
                </c:pt>
                <c:pt idx="26">
                  <c:v>-4212.0508369518484</c:v>
                </c:pt>
                <c:pt idx="27">
                  <c:v>-4103.5277983214128</c:v>
                </c:pt>
                <c:pt idx="28">
                  <c:v>-4088.9243992498605</c:v>
                </c:pt>
                <c:pt idx="29">
                  <c:v>-4001.6089370176724</c:v>
                </c:pt>
                <c:pt idx="30">
                  <c:v>-3924.3505365794745</c:v>
                </c:pt>
                <c:pt idx="31">
                  <c:v>-3900.6921480078418</c:v>
                </c:pt>
                <c:pt idx="32">
                  <c:v>-3898.9206645635604</c:v>
                </c:pt>
                <c:pt idx="33">
                  <c:v>-3859.4478109774827</c:v>
                </c:pt>
                <c:pt idx="34">
                  <c:v>-3819.6850306106408</c:v>
                </c:pt>
                <c:pt idx="35">
                  <c:v>-3811.8922764620675</c:v>
                </c:pt>
                <c:pt idx="36">
                  <c:v>-3806.1495450933257</c:v>
                </c:pt>
                <c:pt idx="37">
                  <c:v>-3786.8087694539972</c:v>
                </c:pt>
                <c:pt idx="38">
                  <c:v>-3722.1547970490919</c:v>
                </c:pt>
                <c:pt idx="39">
                  <c:v>-3704.6674104825524</c:v>
                </c:pt>
                <c:pt idx="40">
                  <c:v>-3695.51126290512</c:v>
                </c:pt>
                <c:pt idx="41">
                  <c:v>-3665.2191695454303</c:v>
                </c:pt>
                <c:pt idx="42">
                  <c:v>-3654.0546413885959</c:v>
                </c:pt>
                <c:pt idx="43">
                  <c:v>-3616.439095989997</c:v>
                </c:pt>
                <c:pt idx="44">
                  <c:v>-3611.1539342349743</c:v>
                </c:pt>
                <c:pt idx="45">
                  <c:v>-3592.4999366794018</c:v>
                </c:pt>
                <c:pt idx="46">
                  <c:v>-3551.0852203468526</c:v>
                </c:pt>
                <c:pt idx="47">
                  <c:v>-3531.5085335257236</c:v>
                </c:pt>
                <c:pt idx="48">
                  <c:v>-3519.4975371721557</c:v>
                </c:pt>
                <c:pt idx="49">
                  <c:v>-3447.9962748404841</c:v>
                </c:pt>
                <c:pt idx="50">
                  <c:v>-3438.6075458212908</c:v>
                </c:pt>
                <c:pt idx="51">
                  <c:v>-3388.9332039858145</c:v>
                </c:pt>
                <c:pt idx="52">
                  <c:v>-3341.8638326063874</c:v>
                </c:pt>
                <c:pt idx="53">
                  <c:v>-3340.3427585403178</c:v>
                </c:pt>
                <c:pt idx="54">
                  <c:v>-3298.9769761477019</c:v>
                </c:pt>
                <c:pt idx="55">
                  <c:v>-3279.5712977527764</c:v>
                </c:pt>
                <c:pt idx="56">
                  <c:v>-3212.7337012964626</c:v>
                </c:pt>
                <c:pt idx="57">
                  <c:v>-3156.1630772606995</c:v>
                </c:pt>
                <c:pt idx="58">
                  <c:v>-3154.8608747390535</c:v>
                </c:pt>
                <c:pt idx="59">
                  <c:v>-3097.283288335293</c:v>
                </c:pt>
                <c:pt idx="60">
                  <c:v>-3073.483664361861</c:v>
                </c:pt>
                <c:pt idx="61">
                  <c:v>-3045.6056635450022</c:v>
                </c:pt>
                <c:pt idx="62">
                  <c:v>-3041.1071588736249</c:v>
                </c:pt>
                <c:pt idx="63">
                  <c:v>-2964.6476282429394</c:v>
                </c:pt>
                <c:pt idx="64">
                  <c:v>-2962.0888520450626</c:v>
                </c:pt>
                <c:pt idx="65">
                  <c:v>-2954.3012795040295</c:v>
                </c:pt>
                <c:pt idx="66">
                  <c:v>-2950.6766685404873</c:v>
                </c:pt>
                <c:pt idx="67">
                  <c:v>-2925.1374435435</c:v>
                </c:pt>
                <c:pt idx="68">
                  <c:v>-2903.9624717851575</c:v>
                </c:pt>
                <c:pt idx="69">
                  <c:v>-2900.5583980008669</c:v>
                </c:pt>
                <c:pt idx="70">
                  <c:v>-2875.3268662265773</c:v>
                </c:pt>
                <c:pt idx="71">
                  <c:v>-2843.1216420971532</c:v>
                </c:pt>
                <c:pt idx="72">
                  <c:v>-2835.5189689196386</c:v>
                </c:pt>
                <c:pt idx="73">
                  <c:v>-2831.3938742864102</c:v>
                </c:pt>
                <c:pt idx="74">
                  <c:v>-2826.8711571039366</c:v>
                </c:pt>
                <c:pt idx="75">
                  <c:v>-2825.456193236545</c:v>
                </c:pt>
                <c:pt idx="76">
                  <c:v>-2818.9614831090776</c:v>
                </c:pt>
                <c:pt idx="77">
                  <c:v>-2818.0382170371795</c:v>
                </c:pt>
                <c:pt idx="78">
                  <c:v>-2790.9090327279823</c:v>
                </c:pt>
                <c:pt idx="79">
                  <c:v>-2781.1878657393272</c:v>
                </c:pt>
                <c:pt idx="80">
                  <c:v>-2778.2852127886526</c:v>
                </c:pt>
                <c:pt idx="81">
                  <c:v>-2775.6100394470968</c:v>
                </c:pt>
                <c:pt idx="82">
                  <c:v>-2751.5627951684983</c:v>
                </c:pt>
                <c:pt idx="83">
                  <c:v>-2739.0035273063068</c:v>
                </c:pt>
                <c:pt idx="84">
                  <c:v>-2727.3106952005419</c:v>
                </c:pt>
                <c:pt idx="85">
                  <c:v>-2694.9139812164103</c:v>
                </c:pt>
                <c:pt idx="86">
                  <c:v>-2631.4495333998166</c:v>
                </c:pt>
                <c:pt idx="87">
                  <c:v>-2627.0655865130357</c:v>
                </c:pt>
                <c:pt idx="88">
                  <c:v>-2625.7170637918662</c:v>
                </c:pt>
                <c:pt idx="89">
                  <c:v>-2625.5468449961772</c:v>
                </c:pt>
                <c:pt idx="90">
                  <c:v>-2599.793257539196</c:v>
                </c:pt>
                <c:pt idx="91">
                  <c:v>-2595.5994657128776</c:v>
                </c:pt>
                <c:pt idx="92">
                  <c:v>-2577.7349730433734</c:v>
                </c:pt>
                <c:pt idx="93">
                  <c:v>-2575.549253636209</c:v>
                </c:pt>
                <c:pt idx="94">
                  <c:v>-2559.6697595094529</c:v>
                </c:pt>
                <c:pt idx="95">
                  <c:v>-2558.1786469233029</c:v>
                </c:pt>
                <c:pt idx="96">
                  <c:v>-2552.4220196789165</c:v>
                </c:pt>
                <c:pt idx="97">
                  <c:v>-2514.8863671514609</c:v>
                </c:pt>
                <c:pt idx="98">
                  <c:v>-2504.9579663781033</c:v>
                </c:pt>
                <c:pt idx="99">
                  <c:v>-2499.0086118796153</c:v>
                </c:pt>
                <c:pt idx="100">
                  <c:v>-2475.3603121647566</c:v>
                </c:pt>
                <c:pt idx="101">
                  <c:v>-2473.5817931325046</c:v>
                </c:pt>
                <c:pt idx="102">
                  <c:v>-2456.2782284314026</c:v>
                </c:pt>
                <c:pt idx="103">
                  <c:v>-2452.9451227026602</c:v>
                </c:pt>
                <c:pt idx="104">
                  <c:v>-2437.1992132890055</c:v>
                </c:pt>
                <c:pt idx="105">
                  <c:v>-2432.2364904784863</c:v>
                </c:pt>
                <c:pt idx="106">
                  <c:v>-2428.6022397254355</c:v>
                </c:pt>
                <c:pt idx="107">
                  <c:v>-2418.3321243814717</c:v>
                </c:pt>
                <c:pt idx="108">
                  <c:v>-2413.7761048322564</c:v>
                </c:pt>
                <c:pt idx="109">
                  <c:v>-2389.7897566922675</c:v>
                </c:pt>
                <c:pt idx="110">
                  <c:v>-2381.8898258404497</c:v>
                </c:pt>
                <c:pt idx="111">
                  <c:v>-2380.385160513084</c:v>
                </c:pt>
                <c:pt idx="112">
                  <c:v>-2358.1627001917709</c:v>
                </c:pt>
                <c:pt idx="113">
                  <c:v>-2348.09117768531</c:v>
                </c:pt>
                <c:pt idx="114">
                  <c:v>-2329.9206929949605</c:v>
                </c:pt>
                <c:pt idx="115">
                  <c:v>-2323.602271068652</c:v>
                </c:pt>
                <c:pt idx="116">
                  <c:v>-2321.2534387197584</c:v>
                </c:pt>
                <c:pt idx="117">
                  <c:v>-2320.2025856016271</c:v>
                </c:pt>
                <c:pt idx="118">
                  <c:v>-2320.0044235852747</c:v>
                </c:pt>
                <c:pt idx="119">
                  <c:v>-2312.4350560773</c:v>
                </c:pt>
                <c:pt idx="120">
                  <c:v>-2307.3587041108412</c:v>
                </c:pt>
                <c:pt idx="121">
                  <c:v>-2306.8953748266904</c:v>
                </c:pt>
                <c:pt idx="122">
                  <c:v>-2304.0433758744166</c:v>
                </c:pt>
                <c:pt idx="123">
                  <c:v>-2293.5880792518083</c:v>
                </c:pt>
                <c:pt idx="124">
                  <c:v>-2293.3972994026408</c:v>
                </c:pt>
                <c:pt idx="125">
                  <c:v>-2223.9038547027185</c:v>
                </c:pt>
                <c:pt idx="126">
                  <c:v>-2196.2894839896426</c:v>
                </c:pt>
                <c:pt idx="127">
                  <c:v>-2166.239128524021</c:v>
                </c:pt>
                <c:pt idx="128">
                  <c:v>-2161.3254234733122</c:v>
                </c:pt>
                <c:pt idx="129">
                  <c:v>-2159.448805631192</c:v>
                </c:pt>
                <c:pt idx="130">
                  <c:v>-2141.1326498007265</c:v>
                </c:pt>
                <c:pt idx="131">
                  <c:v>-2139.0288638031934</c:v>
                </c:pt>
                <c:pt idx="132">
                  <c:v>-2134.9565725748689</c:v>
                </c:pt>
                <c:pt idx="133">
                  <c:v>-2128.0414768523051</c:v>
                </c:pt>
                <c:pt idx="134">
                  <c:v>-2124.1360324610278</c:v>
                </c:pt>
                <c:pt idx="135">
                  <c:v>-2121.5080540313375</c:v>
                </c:pt>
                <c:pt idx="136">
                  <c:v>-2111.8388256737348</c:v>
                </c:pt>
                <c:pt idx="137">
                  <c:v>-2109.270097085262</c:v>
                </c:pt>
                <c:pt idx="138">
                  <c:v>-2107.1968406157202</c:v>
                </c:pt>
                <c:pt idx="139">
                  <c:v>-2090.8144235129394</c:v>
                </c:pt>
                <c:pt idx="140">
                  <c:v>-2083.9063675434422</c:v>
                </c:pt>
                <c:pt idx="141">
                  <c:v>-2081.248955547042</c:v>
                </c:pt>
                <c:pt idx="142">
                  <c:v>-2078.9135899377688</c:v>
                </c:pt>
                <c:pt idx="143">
                  <c:v>-2046.8189674757418</c:v>
                </c:pt>
                <c:pt idx="144">
                  <c:v>-2037.1710830697839</c:v>
                </c:pt>
                <c:pt idx="145">
                  <c:v>-2035.3356145375883</c:v>
                </c:pt>
                <c:pt idx="146">
                  <c:v>-2018.8469117532049</c:v>
                </c:pt>
                <c:pt idx="147">
                  <c:v>-2017.8057738738498</c:v>
                </c:pt>
                <c:pt idx="148">
                  <c:v>-2001.0859647436209</c:v>
                </c:pt>
                <c:pt idx="149">
                  <c:v>-1998.7733366410503</c:v>
                </c:pt>
                <c:pt idx="150">
                  <c:v>-1992.8710704940622</c:v>
                </c:pt>
                <c:pt idx="151">
                  <c:v>-1983.4354125048712</c:v>
                </c:pt>
                <c:pt idx="152">
                  <c:v>-1979.7851214730972</c:v>
                </c:pt>
                <c:pt idx="153">
                  <c:v>-1979.4962350837027</c:v>
                </c:pt>
                <c:pt idx="154">
                  <c:v>-1969.7286778817697</c:v>
                </c:pt>
                <c:pt idx="155">
                  <c:v>-1966.8913027288395</c:v>
                </c:pt>
                <c:pt idx="156">
                  <c:v>-1965.792844248047</c:v>
                </c:pt>
                <c:pt idx="157">
                  <c:v>-1936.8283780926895</c:v>
                </c:pt>
                <c:pt idx="158">
                  <c:v>-1927.741926267644</c:v>
                </c:pt>
                <c:pt idx="159">
                  <c:v>-1927.1950040450274</c:v>
                </c:pt>
                <c:pt idx="160">
                  <c:v>-1924.5814219040221</c:v>
                </c:pt>
                <c:pt idx="161">
                  <c:v>-1920.5810806771788</c:v>
                </c:pt>
                <c:pt idx="162">
                  <c:v>-1906.1214917044199</c:v>
                </c:pt>
                <c:pt idx="163">
                  <c:v>-1894.9640976059882</c:v>
                </c:pt>
                <c:pt idx="164">
                  <c:v>-1891.7760947848965</c:v>
                </c:pt>
                <c:pt idx="165">
                  <c:v>-1875.2387032882998</c:v>
                </c:pt>
                <c:pt idx="166">
                  <c:v>-1870.6056689000143</c:v>
                </c:pt>
                <c:pt idx="167">
                  <c:v>-1851.3850207142332</c:v>
                </c:pt>
                <c:pt idx="168">
                  <c:v>-1835.6001595700473</c:v>
                </c:pt>
                <c:pt idx="169">
                  <c:v>-1812.9457785701225</c:v>
                </c:pt>
                <c:pt idx="170">
                  <c:v>-1804.7454852160736</c:v>
                </c:pt>
                <c:pt idx="171">
                  <c:v>-1791.9921712560072</c:v>
                </c:pt>
                <c:pt idx="172">
                  <c:v>-1788.8821702501918</c:v>
                </c:pt>
                <c:pt idx="173">
                  <c:v>-1778.5330637286388</c:v>
                </c:pt>
                <c:pt idx="174">
                  <c:v>-1771.1705635447233</c:v>
                </c:pt>
                <c:pt idx="175">
                  <c:v>-1765.2309166729983</c:v>
                </c:pt>
                <c:pt idx="176">
                  <c:v>-1761.7692654038674</c:v>
                </c:pt>
                <c:pt idx="177">
                  <c:v>-1759.1546888345147</c:v>
                </c:pt>
                <c:pt idx="178">
                  <c:v>-1756.2256025792221</c:v>
                </c:pt>
                <c:pt idx="179">
                  <c:v>-1726.056317925777</c:v>
                </c:pt>
                <c:pt idx="180">
                  <c:v>-1713.2753433597718</c:v>
                </c:pt>
                <c:pt idx="181">
                  <c:v>-1708.8981674243551</c:v>
                </c:pt>
                <c:pt idx="182">
                  <c:v>-1705.1170917916279</c:v>
                </c:pt>
                <c:pt idx="183">
                  <c:v>-1702.5168558660989</c:v>
                </c:pt>
                <c:pt idx="184">
                  <c:v>-1696.9015245663886</c:v>
                </c:pt>
                <c:pt idx="185">
                  <c:v>-1693.992819180964</c:v>
                </c:pt>
                <c:pt idx="186">
                  <c:v>-1690.2434161597612</c:v>
                </c:pt>
                <c:pt idx="187">
                  <c:v>-1689.9542001416376</c:v>
                </c:pt>
                <c:pt idx="188">
                  <c:v>-1685.5320265064674</c:v>
                </c:pt>
                <c:pt idx="189">
                  <c:v>-1679.9831956082935</c:v>
                </c:pt>
                <c:pt idx="190">
                  <c:v>-1657.7850533446017</c:v>
                </c:pt>
                <c:pt idx="191">
                  <c:v>-1653.7621629166033</c:v>
                </c:pt>
                <c:pt idx="192">
                  <c:v>-1636.8226558398583</c:v>
                </c:pt>
                <c:pt idx="193">
                  <c:v>-1631.6437419916151</c:v>
                </c:pt>
                <c:pt idx="194">
                  <c:v>-1627.6367523181034</c:v>
                </c:pt>
                <c:pt idx="195">
                  <c:v>-1620.4405715286648</c:v>
                </c:pt>
                <c:pt idx="196">
                  <c:v>-1615.9752533679493</c:v>
                </c:pt>
                <c:pt idx="197">
                  <c:v>-1604.4180009154788</c:v>
                </c:pt>
                <c:pt idx="198">
                  <c:v>-1596.4350830738213</c:v>
                </c:pt>
                <c:pt idx="199">
                  <c:v>-1584.7643174575524</c:v>
                </c:pt>
                <c:pt idx="200">
                  <c:v>-1572.2415211864036</c:v>
                </c:pt>
                <c:pt idx="201">
                  <c:v>-1569.414126980264</c:v>
                </c:pt>
                <c:pt idx="202">
                  <c:v>-1566.3975777471896</c:v>
                </c:pt>
                <c:pt idx="203">
                  <c:v>-1566.3487246909281</c:v>
                </c:pt>
                <c:pt idx="204">
                  <c:v>-1557.0157523681091</c:v>
                </c:pt>
                <c:pt idx="205">
                  <c:v>-1552.5337742943966</c:v>
                </c:pt>
                <c:pt idx="206">
                  <c:v>-1551.0876677097203</c:v>
                </c:pt>
                <c:pt idx="207">
                  <c:v>-1547.8163417919523</c:v>
                </c:pt>
                <c:pt idx="208">
                  <c:v>-1547.207089959622</c:v>
                </c:pt>
                <c:pt idx="209">
                  <c:v>-1540.6689647526259</c:v>
                </c:pt>
                <c:pt idx="210">
                  <c:v>-1524.7047294057274</c:v>
                </c:pt>
                <c:pt idx="211">
                  <c:v>-1523.8087935262174</c:v>
                </c:pt>
                <c:pt idx="212">
                  <c:v>-1495.4191087541149</c:v>
                </c:pt>
                <c:pt idx="213">
                  <c:v>-1486.1999808590062</c:v>
                </c:pt>
                <c:pt idx="214">
                  <c:v>-1472.7615215664182</c:v>
                </c:pt>
                <c:pt idx="215">
                  <c:v>-1469.0155026152752</c:v>
                </c:pt>
                <c:pt idx="216">
                  <c:v>-1463.111159807956</c:v>
                </c:pt>
                <c:pt idx="217">
                  <c:v>-1461.98945902589</c:v>
                </c:pt>
                <c:pt idx="218">
                  <c:v>-1458.8720530395394</c:v>
                </c:pt>
                <c:pt idx="219">
                  <c:v>-1458.7733195462979</c:v>
                </c:pt>
                <c:pt idx="220">
                  <c:v>-1455.2409597293108</c:v>
                </c:pt>
                <c:pt idx="221">
                  <c:v>-1453.8420597801951</c:v>
                </c:pt>
                <c:pt idx="222">
                  <c:v>-1447.4826370387354</c:v>
                </c:pt>
                <c:pt idx="223">
                  <c:v>-1443.3285143966796</c:v>
                </c:pt>
                <c:pt idx="224">
                  <c:v>-1440.6225767403448</c:v>
                </c:pt>
                <c:pt idx="225">
                  <c:v>-1424.3996628706955</c:v>
                </c:pt>
                <c:pt idx="226">
                  <c:v>-1421.2658866268557</c:v>
                </c:pt>
                <c:pt idx="227">
                  <c:v>-1417.3308011889967</c:v>
                </c:pt>
                <c:pt idx="228">
                  <c:v>-1404.1538331480815</c:v>
                </c:pt>
                <c:pt idx="229">
                  <c:v>-1390.5888752015562</c:v>
                </c:pt>
                <c:pt idx="230">
                  <c:v>-1383.5011287771731</c:v>
                </c:pt>
                <c:pt idx="231">
                  <c:v>-1378.1131584806171</c:v>
                </c:pt>
                <c:pt idx="232">
                  <c:v>-1377.7126468963806</c:v>
                </c:pt>
                <c:pt idx="233">
                  <c:v>-1371.5456407806087</c:v>
                </c:pt>
                <c:pt idx="234">
                  <c:v>-1365.7103682253928</c:v>
                </c:pt>
                <c:pt idx="235">
                  <c:v>-1356.6636131681626</c:v>
                </c:pt>
                <c:pt idx="236">
                  <c:v>-1352.1599797011404</c:v>
                </c:pt>
                <c:pt idx="237">
                  <c:v>-1349.8939971157688</c:v>
                </c:pt>
                <c:pt idx="238">
                  <c:v>-1337.5242902262535</c:v>
                </c:pt>
                <c:pt idx="239">
                  <c:v>-1330.74727619429</c:v>
                </c:pt>
                <c:pt idx="240">
                  <c:v>-1330.5604260725131</c:v>
                </c:pt>
                <c:pt idx="241">
                  <c:v>-1316.5891836588553</c:v>
                </c:pt>
                <c:pt idx="242">
                  <c:v>-1314.4481855026497</c:v>
                </c:pt>
                <c:pt idx="243">
                  <c:v>-1310.3895103272407</c:v>
                </c:pt>
                <c:pt idx="244">
                  <c:v>-1305.4441273145976</c:v>
                </c:pt>
                <c:pt idx="245">
                  <c:v>-1296.1797887036837</c:v>
                </c:pt>
                <c:pt idx="246">
                  <c:v>-1292.4752565096132</c:v>
                </c:pt>
                <c:pt idx="247">
                  <c:v>-1291.0196455964142</c:v>
                </c:pt>
                <c:pt idx="248">
                  <c:v>-1289.7902891643262</c:v>
                </c:pt>
                <c:pt idx="249">
                  <c:v>-1286.7965163439376</c:v>
                </c:pt>
                <c:pt idx="250">
                  <c:v>-1274.4920918292428</c:v>
                </c:pt>
                <c:pt idx="251">
                  <c:v>-1270.8967596655102</c:v>
                </c:pt>
                <c:pt idx="252">
                  <c:v>-1265.5305699948876</c:v>
                </c:pt>
                <c:pt idx="253">
                  <c:v>-1256.7948845867977</c:v>
                </c:pt>
                <c:pt idx="254">
                  <c:v>-1248.4904262778782</c:v>
                </c:pt>
                <c:pt idx="255">
                  <c:v>-1238.6938387359987</c:v>
                </c:pt>
                <c:pt idx="256">
                  <c:v>-1235.5496370726955</c:v>
                </c:pt>
                <c:pt idx="257">
                  <c:v>-1233.2652301228936</c:v>
                </c:pt>
                <c:pt idx="258">
                  <c:v>-1220.4932659807246</c:v>
                </c:pt>
                <c:pt idx="259">
                  <c:v>-1216.9328096531908</c:v>
                </c:pt>
                <c:pt idx="260">
                  <c:v>-1210.8289748518546</c:v>
                </c:pt>
                <c:pt idx="261">
                  <c:v>-1205.8368748125649</c:v>
                </c:pt>
                <c:pt idx="262">
                  <c:v>-1194.9490787497762</c:v>
                </c:pt>
                <c:pt idx="263">
                  <c:v>-1191.5121493829483</c:v>
                </c:pt>
                <c:pt idx="264">
                  <c:v>-1191.4638718634124</c:v>
                </c:pt>
                <c:pt idx="265">
                  <c:v>-1164.2899221138832</c:v>
                </c:pt>
                <c:pt idx="266">
                  <c:v>-1142.9113859109693</c:v>
                </c:pt>
                <c:pt idx="267">
                  <c:v>-1138.8485971676755</c:v>
                </c:pt>
                <c:pt idx="268">
                  <c:v>-1127.1954753047521</c:v>
                </c:pt>
                <c:pt idx="269">
                  <c:v>-1126.5515397792615</c:v>
                </c:pt>
                <c:pt idx="270">
                  <c:v>-1126.2509677719463</c:v>
                </c:pt>
                <c:pt idx="271">
                  <c:v>-1124.9840063002684</c:v>
                </c:pt>
                <c:pt idx="272">
                  <c:v>-1122.3241833629017</c:v>
                </c:pt>
                <c:pt idx="273">
                  <c:v>-1117.3357696229368</c:v>
                </c:pt>
                <c:pt idx="274">
                  <c:v>-1110.6023774614869</c:v>
                </c:pt>
                <c:pt idx="275">
                  <c:v>-1109.8132888784057</c:v>
                </c:pt>
                <c:pt idx="276">
                  <c:v>-1094.4288138528809</c:v>
                </c:pt>
                <c:pt idx="277">
                  <c:v>-1093.8309515344454</c:v>
                </c:pt>
                <c:pt idx="278">
                  <c:v>-1086.2055055036544</c:v>
                </c:pt>
                <c:pt idx="279">
                  <c:v>-1084.8970307915533</c:v>
                </c:pt>
                <c:pt idx="280">
                  <c:v>-1082.7371001886013</c:v>
                </c:pt>
                <c:pt idx="281">
                  <c:v>-1077.1843349675246</c:v>
                </c:pt>
                <c:pt idx="282">
                  <c:v>-1074.0699764034007</c:v>
                </c:pt>
                <c:pt idx="283">
                  <c:v>-1064.419197485151</c:v>
                </c:pt>
                <c:pt idx="284">
                  <c:v>-1053.9420927623214</c:v>
                </c:pt>
                <c:pt idx="285">
                  <c:v>-1051.7418176304927</c:v>
                </c:pt>
                <c:pt idx="286">
                  <c:v>-1037.1477398861716</c:v>
                </c:pt>
                <c:pt idx="287">
                  <c:v>-1032.8656555193975</c:v>
                </c:pt>
                <c:pt idx="288">
                  <c:v>-1031.8142611045223</c:v>
                </c:pt>
                <c:pt idx="289">
                  <c:v>-1031.6102874659332</c:v>
                </c:pt>
                <c:pt idx="290">
                  <c:v>-1030.8729972443352</c:v>
                </c:pt>
                <c:pt idx="291">
                  <c:v>-1029.940523578276</c:v>
                </c:pt>
                <c:pt idx="292">
                  <c:v>-1018.8591916752293</c:v>
                </c:pt>
                <c:pt idx="293">
                  <c:v>-1011.1989521469977</c:v>
                </c:pt>
                <c:pt idx="294">
                  <c:v>-1009.7875918615473</c:v>
                </c:pt>
                <c:pt idx="295">
                  <c:v>-1005.3166172255005</c:v>
                </c:pt>
                <c:pt idx="296">
                  <c:v>-1003.8961693759575</c:v>
                </c:pt>
                <c:pt idx="297">
                  <c:v>-976.67304691256049</c:v>
                </c:pt>
                <c:pt idx="298">
                  <c:v>-974.58577488788706</c:v>
                </c:pt>
                <c:pt idx="299">
                  <c:v>-944.59608334203131</c:v>
                </c:pt>
                <c:pt idx="300">
                  <c:v>-937.42786830907016</c:v>
                </c:pt>
                <c:pt idx="301">
                  <c:v>-933.9504366048568</c:v>
                </c:pt>
                <c:pt idx="302">
                  <c:v>-932.50036058358364</c:v>
                </c:pt>
                <c:pt idx="303">
                  <c:v>-931.1004275457617</c:v>
                </c:pt>
                <c:pt idx="304">
                  <c:v>-909.10833211562476</c:v>
                </c:pt>
                <c:pt idx="305">
                  <c:v>-902.99841317070968</c:v>
                </c:pt>
                <c:pt idx="306">
                  <c:v>-901.97487624083806</c:v>
                </c:pt>
                <c:pt idx="307">
                  <c:v>-901.04510657464471</c:v>
                </c:pt>
                <c:pt idx="308">
                  <c:v>-889.83844416538886</c:v>
                </c:pt>
                <c:pt idx="309">
                  <c:v>-886.53197268291478</c:v>
                </c:pt>
                <c:pt idx="310">
                  <c:v>-884.81126500393384</c:v>
                </c:pt>
                <c:pt idx="311">
                  <c:v>-881.97227045049931</c:v>
                </c:pt>
                <c:pt idx="312">
                  <c:v>-874.12918193780843</c:v>
                </c:pt>
                <c:pt idx="313">
                  <c:v>-871.60295191443674</c:v>
                </c:pt>
                <c:pt idx="314">
                  <c:v>-869.11586916405759</c:v>
                </c:pt>
                <c:pt idx="315">
                  <c:v>-866.19122644595154</c:v>
                </c:pt>
                <c:pt idx="316">
                  <c:v>-865.64898303628252</c:v>
                </c:pt>
                <c:pt idx="317">
                  <c:v>-857.45346279555179</c:v>
                </c:pt>
                <c:pt idx="318">
                  <c:v>-845.14393799728168</c:v>
                </c:pt>
                <c:pt idx="319">
                  <c:v>-844.72823362857889</c:v>
                </c:pt>
                <c:pt idx="320">
                  <c:v>-829.22853373967973</c:v>
                </c:pt>
                <c:pt idx="321">
                  <c:v>-823.14256456724252</c:v>
                </c:pt>
                <c:pt idx="322">
                  <c:v>-818.65681938359012</c:v>
                </c:pt>
                <c:pt idx="323">
                  <c:v>-816.47891480011822</c:v>
                </c:pt>
                <c:pt idx="324">
                  <c:v>-814.68517197113852</c:v>
                </c:pt>
                <c:pt idx="325">
                  <c:v>-814.23554447248353</c:v>
                </c:pt>
                <c:pt idx="326">
                  <c:v>-813.95354814550774</c:v>
                </c:pt>
                <c:pt idx="327">
                  <c:v>-811.10179382049137</c:v>
                </c:pt>
                <c:pt idx="328">
                  <c:v>-807.37146712229151</c:v>
                </c:pt>
                <c:pt idx="329">
                  <c:v>-796.27221367225411</c:v>
                </c:pt>
                <c:pt idx="330">
                  <c:v>-792.39806916634552</c:v>
                </c:pt>
                <c:pt idx="331">
                  <c:v>-781.41338869575247</c:v>
                </c:pt>
                <c:pt idx="332">
                  <c:v>-772.83463752965054</c:v>
                </c:pt>
                <c:pt idx="333">
                  <c:v>-771.75726406454123</c:v>
                </c:pt>
                <c:pt idx="334">
                  <c:v>-765.41859573554621</c:v>
                </c:pt>
                <c:pt idx="335">
                  <c:v>-750.74200978956651</c:v>
                </c:pt>
                <c:pt idx="336">
                  <c:v>-747.29221554158084</c:v>
                </c:pt>
                <c:pt idx="337">
                  <c:v>-745.81965104361643</c:v>
                </c:pt>
                <c:pt idx="338">
                  <c:v>-734.62495321319784</c:v>
                </c:pt>
                <c:pt idx="339">
                  <c:v>-726.5208974503812</c:v>
                </c:pt>
                <c:pt idx="340">
                  <c:v>-713.17049004258661</c:v>
                </c:pt>
                <c:pt idx="341">
                  <c:v>-712.85663994612241</c:v>
                </c:pt>
                <c:pt idx="342">
                  <c:v>-694.1979458592059</c:v>
                </c:pt>
                <c:pt idx="343">
                  <c:v>-693.69615564655578</c:v>
                </c:pt>
                <c:pt idx="344">
                  <c:v>-686.2672902964473</c:v>
                </c:pt>
                <c:pt idx="345">
                  <c:v>-686.0887510950879</c:v>
                </c:pt>
                <c:pt idx="346">
                  <c:v>-684.65824297227209</c:v>
                </c:pt>
                <c:pt idx="347">
                  <c:v>-672.11047812783818</c:v>
                </c:pt>
                <c:pt idx="348">
                  <c:v>-670.50087735839224</c:v>
                </c:pt>
                <c:pt idx="349">
                  <c:v>-668.01772187469578</c:v>
                </c:pt>
                <c:pt idx="350">
                  <c:v>-662.45907768720554</c:v>
                </c:pt>
                <c:pt idx="351">
                  <c:v>-661.27623251647947</c:v>
                </c:pt>
                <c:pt idx="352">
                  <c:v>-647.03435373698812</c:v>
                </c:pt>
                <c:pt idx="353">
                  <c:v>-643.98276282058669</c:v>
                </c:pt>
                <c:pt idx="354">
                  <c:v>-636.1589805846952</c:v>
                </c:pt>
                <c:pt idx="355">
                  <c:v>-632.95644333786822</c:v>
                </c:pt>
                <c:pt idx="356">
                  <c:v>-630.46177412469024</c:v>
                </c:pt>
                <c:pt idx="357">
                  <c:v>-625.91808624896748</c:v>
                </c:pt>
                <c:pt idx="358">
                  <c:v>-624.13900973699947</c:v>
                </c:pt>
                <c:pt idx="359">
                  <c:v>-617.39705305187999</c:v>
                </c:pt>
                <c:pt idx="360">
                  <c:v>-609.73921785990115</c:v>
                </c:pt>
                <c:pt idx="361">
                  <c:v>-607.77258364861882</c:v>
                </c:pt>
                <c:pt idx="362">
                  <c:v>-601.85075132012435</c:v>
                </c:pt>
                <c:pt idx="363">
                  <c:v>-600.02183457631509</c:v>
                </c:pt>
                <c:pt idx="364">
                  <c:v>-589.27553647688455</c:v>
                </c:pt>
                <c:pt idx="365">
                  <c:v>-586.39820074245563</c:v>
                </c:pt>
                <c:pt idx="366">
                  <c:v>-582.98420128317321</c:v>
                </c:pt>
                <c:pt idx="367">
                  <c:v>-582.49833590786056</c:v>
                </c:pt>
                <c:pt idx="368">
                  <c:v>-577.45914559927041</c:v>
                </c:pt>
                <c:pt idx="369">
                  <c:v>-575.46096450488403</c:v>
                </c:pt>
                <c:pt idx="370">
                  <c:v>-567.43667046065548</c:v>
                </c:pt>
                <c:pt idx="371">
                  <c:v>-564.45754173003297</c:v>
                </c:pt>
                <c:pt idx="372">
                  <c:v>-564.3301485497841</c:v>
                </c:pt>
                <c:pt idx="373">
                  <c:v>-564.30935046794912</c:v>
                </c:pt>
                <c:pt idx="374">
                  <c:v>-561.78458543232955</c:v>
                </c:pt>
                <c:pt idx="375">
                  <c:v>-558.06798558215814</c:v>
                </c:pt>
                <c:pt idx="376">
                  <c:v>-539.25450932734839</c:v>
                </c:pt>
                <c:pt idx="377">
                  <c:v>-534.5381415698339</c:v>
                </c:pt>
                <c:pt idx="378">
                  <c:v>-534.48193458408332</c:v>
                </c:pt>
                <c:pt idx="379">
                  <c:v>-530.32694915784123</c:v>
                </c:pt>
                <c:pt idx="380">
                  <c:v>-526.7013065571382</c:v>
                </c:pt>
                <c:pt idx="381">
                  <c:v>-512.72688139628281</c:v>
                </c:pt>
                <c:pt idx="382">
                  <c:v>-508.66355434023444</c:v>
                </c:pt>
                <c:pt idx="383">
                  <c:v>-507.6820759736238</c:v>
                </c:pt>
                <c:pt idx="384">
                  <c:v>-503.48575847543998</c:v>
                </c:pt>
                <c:pt idx="385">
                  <c:v>-495.69307537985878</c:v>
                </c:pt>
                <c:pt idx="386">
                  <c:v>-486.55572183490222</c:v>
                </c:pt>
                <c:pt idx="387">
                  <c:v>-484.59845747718737</c:v>
                </c:pt>
                <c:pt idx="388">
                  <c:v>-484.33810058176732</c:v>
                </c:pt>
                <c:pt idx="389">
                  <c:v>-482.28749208588852</c:v>
                </c:pt>
                <c:pt idx="390">
                  <c:v>-481.12988959094491</c:v>
                </c:pt>
                <c:pt idx="391">
                  <c:v>-461.42974202274945</c:v>
                </c:pt>
                <c:pt idx="392">
                  <c:v>-459.4595707982071</c:v>
                </c:pt>
                <c:pt idx="393">
                  <c:v>-458.68459699163031</c:v>
                </c:pt>
                <c:pt idx="394">
                  <c:v>-457.24484885657603</c:v>
                </c:pt>
                <c:pt idx="395">
                  <c:v>-456.82456386135163</c:v>
                </c:pt>
                <c:pt idx="396">
                  <c:v>-456.81126889972256</c:v>
                </c:pt>
                <c:pt idx="397">
                  <c:v>-453.96160526179847</c:v>
                </c:pt>
                <c:pt idx="398">
                  <c:v>-449.75795742883747</c:v>
                </c:pt>
                <c:pt idx="399">
                  <c:v>-444.62113067068913</c:v>
                </c:pt>
                <c:pt idx="400">
                  <c:v>-440.48853773772953</c:v>
                </c:pt>
                <c:pt idx="401">
                  <c:v>-429.49961955896833</c:v>
                </c:pt>
                <c:pt idx="402">
                  <c:v>-406.85801224822444</c:v>
                </c:pt>
                <c:pt idx="403">
                  <c:v>-402.46651550373917</c:v>
                </c:pt>
                <c:pt idx="404">
                  <c:v>-398.10784789533136</c:v>
                </c:pt>
                <c:pt idx="405">
                  <c:v>-389.0587800178655</c:v>
                </c:pt>
                <c:pt idx="406">
                  <c:v>-384.82880114603086</c:v>
                </c:pt>
                <c:pt idx="407">
                  <c:v>-381.15081813058805</c:v>
                </c:pt>
                <c:pt idx="408">
                  <c:v>-375.19785459425657</c:v>
                </c:pt>
                <c:pt idx="409">
                  <c:v>-363.38903269680577</c:v>
                </c:pt>
                <c:pt idx="410">
                  <c:v>-351.43679835312105</c:v>
                </c:pt>
                <c:pt idx="411">
                  <c:v>-351.22107314956884</c:v>
                </c:pt>
                <c:pt idx="412">
                  <c:v>-349.1115103565262</c:v>
                </c:pt>
                <c:pt idx="413">
                  <c:v>-343.87232180008959</c:v>
                </c:pt>
                <c:pt idx="414">
                  <c:v>-323.24216246958076</c:v>
                </c:pt>
                <c:pt idx="415">
                  <c:v>-322.34574669945869</c:v>
                </c:pt>
                <c:pt idx="416">
                  <c:v>-316.92048755710675</c:v>
                </c:pt>
                <c:pt idx="417">
                  <c:v>-311.73861097881536</c:v>
                </c:pt>
                <c:pt idx="418">
                  <c:v>-309.7957074448459</c:v>
                </c:pt>
                <c:pt idx="419">
                  <c:v>-304.88302921250033</c:v>
                </c:pt>
                <c:pt idx="420">
                  <c:v>-297.5432606014956</c:v>
                </c:pt>
                <c:pt idx="421">
                  <c:v>-294.94683784885365</c:v>
                </c:pt>
                <c:pt idx="422">
                  <c:v>-287.79006514961475</c:v>
                </c:pt>
                <c:pt idx="423">
                  <c:v>-287.00688845786499</c:v>
                </c:pt>
                <c:pt idx="424">
                  <c:v>-274.53010897791137</c:v>
                </c:pt>
                <c:pt idx="425">
                  <c:v>-269.74957573492975</c:v>
                </c:pt>
                <c:pt idx="426">
                  <c:v>-265.79548082291512</c:v>
                </c:pt>
                <c:pt idx="427">
                  <c:v>-258.89256101094543</c:v>
                </c:pt>
                <c:pt idx="428">
                  <c:v>-252.14430356056528</c:v>
                </c:pt>
                <c:pt idx="429">
                  <c:v>-247.25586617654881</c:v>
                </c:pt>
                <c:pt idx="430">
                  <c:v>-246.47400742398804</c:v>
                </c:pt>
                <c:pt idx="431">
                  <c:v>-244.51684267833389</c:v>
                </c:pt>
                <c:pt idx="432">
                  <c:v>-226.33273517873113</c:v>
                </c:pt>
                <c:pt idx="433">
                  <c:v>-225.68319135590536</c:v>
                </c:pt>
                <c:pt idx="434">
                  <c:v>-223.02928904438613</c:v>
                </c:pt>
                <c:pt idx="435">
                  <c:v>-222.52937907922023</c:v>
                </c:pt>
                <c:pt idx="436">
                  <c:v>-221.43920496525607</c:v>
                </c:pt>
                <c:pt idx="437">
                  <c:v>-202.03988191247754</c:v>
                </c:pt>
                <c:pt idx="438">
                  <c:v>-201.87559085334578</c:v>
                </c:pt>
                <c:pt idx="439">
                  <c:v>-198.10471469913955</c:v>
                </c:pt>
                <c:pt idx="440">
                  <c:v>-179.61456197139705</c:v>
                </c:pt>
                <c:pt idx="441">
                  <c:v>-177.15209894489999</c:v>
                </c:pt>
                <c:pt idx="442">
                  <c:v>-174.92305426716484</c:v>
                </c:pt>
                <c:pt idx="443">
                  <c:v>-161.10558064430916</c:v>
                </c:pt>
                <c:pt idx="444">
                  <c:v>-161.08402831170497</c:v>
                </c:pt>
                <c:pt idx="445">
                  <c:v>-159.02408751668008</c:v>
                </c:pt>
                <c:pt idx="446">
                  <c:v>-154.96425911378083</c:v>
                </c:pt>
                <c:pt idx="447">
                  <c:v>-150.34819122249883</c:v>
                </c:pt>
                <c:pt idx="448">
                  <c:v>-140.17198953139905</c:v>
                </c:pt>
                <c:pt idx="449">
                  <c:v>-139.50142385959225</c:v>
                </c:pt>
                <c:pt idx="450">
                  <c:v>-135.13854581559099</c:v>
                </c:pt>
                <c:pt idx="451">
                  <c:v>-111.81607964866453</c:v>
                </c:pt>
                <c:pt idx="452">
                  <c:v>-110.98275695401662</c:v>
                </c:pt>
                <c:pt idx="453">
                  <c:v>-109.52256591320293</c:v>
                </c:pt>
                <c:pt idx="454">
                  <c:v>-99.28203514870529</c:v>
                </c:pt>
                <c:pt idx="455">
                  <c:v>-91.945189680885051</c:v>
                </c:pt>
                <c:pt idx="456">
                  <c:v>-91.806245012263389</c:v>
                </c:pt>
                <c:pt idx="457">
                  <c:v>-83.046690045020114</c:v>
                </c:pt>
                <c:pt idx="458">
                  <c:v>-79.320452166288305</c:v>
                </c:pt>
                <c:pt idx="459">
                  <c:v>-78.815057762216384</c:v>
                </c:pt>
                <c:pt idx="460">
                  <c:v>-72.263947537363492</c:v>
                </c:pt>
                <c:pt idx="461">
                  <c:v>-65.633490585597428</c:v>
                </c:pt>
                <c:pt idx="462">
                  <c:v>-64.188291499202023</c:v>
                </c:pt>
                <c:pt idx="463">
                  <c:v>-62.473086515818977</c:v>
                </c:pt>
                <c:pt idx="464">
                  <c:v>-59.946083054304836</c:v>
                </c:pt>
                <c:pt idx="465">
                  <c:v>-59.596474721884988</c:v>
                </c:pt>
                <c:pt idx="466">
                  <c:v>-49.092297135885019</c:v>
                </c:pt>
                <c:pt idx="467">
                  <c:v>-45.740705150570648</c:v>
                </c:pt>
                <c:pt idx="468">
                  <c:v>-38.68797741704293</c:v>
                </c:pt>
                <c:pt idx="469">
                  <c:v>-34.026244234614751</c:v>
                </c:pt>
                <c:pt idx="470">
                  <c:v>-33.068889384539943</c:v>
                </c:pt>
                <c:pt idx="471">
                  <c:v>-29.404763364948849</c:v>
                </c:pt>
                <c:pt idx="472">
                  <c:v>-20.608128067690814</c:v>
                </c:pt>
                <c:pt idx="473">
                  <c:v>3.3395949429304892</c:v>
                </c:pt>
                <c:pt idx="474">
                  <c:v>8.1342426402097772</c:v>
                </c:pt>
                <c:pt idx="475">
                  <c:v>11.732749946176227</c:v>
                </c:pt>
                <c:pt idx="476">
                  <c:v>14.242952645521655</c:v>
                </c:pt>
                <c:pt idx="477">
                  <c:v>20.789711587472993</c:v>
                </c:pt>
                <c:pt idx="478">
                  <c:v>28.965227378354029</c:v>
                </c:pt>
                <c:pt idx="479">
                  <c:v>36.275529515797643</c:v>
                </c:pt>
                <c:pt idx="480">
                  <c:v>42.345537345518096</c:v>
                </c:pt>
                <c:pt idx="481">
                  <c:v>45.947638851062948</c:v>
                </c:pt>
                <c:pt idx="482">
                  <c:v>48.071184212001754</c:v>
                </c:pt>
                <c:pt idx="483">
                  <c:v>55.474645688465898</c:v>
                </c:pt>
                <c:pt idx="484">
                  <c:v>74.961458292447787</c:v>
                </c:pt>
                <c:pt idx="485">
                  <c:v>76.897571972765036</c:v>
                </c:pt>
                <c:pt idx="486">
                  <c:v>77.11730177175923</c:v>
                </c:pt>
                <c:pt idx="487">
                  <c:v>92.02786310942065</c:v>
                </c:pt>
                <c:pt idx="488">
                  <c:v>94.101116037158135</c:v>
                </c:pt>
                <c:pt idx="489">
                  <c:v>100.83568193475912</c:v>
                </c:pt>
                <c:pt idx="490">
                  <c:v>102.1082210980494</c:v>
                </c:pt>
                <c:pt idx="491">
                  <c:v>107.84658761837727</c:v>
                </c:pt>
                <c:pt idx="492">
                  <c:v>108.72994572295102</c:v>
                </c:pt>
                <c:pt idx="493">
                  <c:v>117.80115425927033</c:v>
                </c:pt>
                <c:pt idx="494">
                  <c:v>120.64281386475886</c:v>
                </c:pt>
                <c:pt idx="495">
                  <c:v>126.43770956198568</c:v>
                </c:pt>
                <c:pt idx="496">
                  <c:v>134.38663501598239</c:v>
                </c:pt>
                <c:pt idx="497">
                  <c:v>135.32066373560156</c:v>
                </c:pt>
                <c:pt idx="498">
                  <c:v>150.96369783433238</c:v>
                </c:pt>
                <c:pt idx="499">
                  <c:v>153.21250601738939</c:v>
                </c:pt>
                <c:pt idx="500">
                  <c:v>153.67563058892392</c:v>
                </c:pt>
                <c:pt idx="501">
                  <c:v>154.71197830613892</c:v>
                </c:pt>
                <c:pt idx="502">
                  <c:v>155.72251823324132</c:v>
                </c:pt>
                <c:pt idx="503">
                  <c:v>162.32192388325166</c:v>
                </c:pt>
                <c:pt idx="504">
                  <c:v>162.99452993124305</c:v>
                </c:pt>
                <c:pt idx="505">
                  <c:v>190.52322150644159</c:v>
                </c:pt>
                <c:pt idx="506">
                  <c:v>194.03402862019448</c:v>
                </c:pt>
                <c:pt idx="507">
                  <c:v>200.88938864863576</c:v>
                </c:pt>
                <c:pt idx="508">
                  <c:v>212.94956269633258</c:v>
                </c:pt>
                <c:pt idx="509">
                  <c:v>218.076418767213</c:v>
                </c:pt>
                <c:pt idx="510">
                  <c:v>237.75324859640568</c:v>
                </c:pt>
                <c:pt idx="511">
                  <c:v>239.59603846796199</c:v>
                </c:pt>
                <c:pt idx="512">
                  <c:v>241.02492159060603</c:v>
                </c:pt>
                <c:pt idx="513">
                  <c:v>249.83309904591079</c:v>
                </c:pt>
                <c:pt idx="514">
                  <c:v>249.86001420170123</c:v>
                </c:pt>
                <c:pt idx="515">
                  <c:v>258.7409464560069</c:v>
                </c:pt>
                <c:pt idx="516">
                  <c:v>259.07491097102684</c:v>
                </c:pt>
                <c:pt idx="517">
                  <c:v>259.23619341795984</c:v>
                </c:pt>
                <c:pt idx="518">
                  <c:v>260.19103046903092</c:v>
                </c:pt>
                <c:pt idx="519">
                  <c:v>262.25661428416879</c:v>
                </c:pt>
                <c:pt idx="520">
                  <c:v>265.10786584347898</c:v>
                </c:pt>
                <c:pt idx="521">
                  <c:v>272.82540854402941</c:v>
                </c:pt>
                <c:pt idx="522">
                  <c:v>278.21384619643868</c:v>
                </c:pt>
                <c:pt idx="523">
                  <c:v>286.14301360276204</c:v>
                </c:pt>
                <c:pt idx="524">
                  <c:v>289.00033366045955</c:v>
                </c:pt>
                <c:pt idx="525">
                  <c:v>293.29933736078783</c:v>
                </c:pt>
                <c:pt idx="526">
                  <c:v>298.19431548753164</c:v>
                </c:pt>
                <c:pt idx="527">
                  <c:v>302.38239877637443</c:v>
                </c:pt>
                <c:pt idx="528">
                  <c:v>311.3947786933004</c:v>
                </c:pt>
                <c:pt idx="529">
                  <c:v>321.03410485904351</c:v>
                </c:pt>
                <c:pt idx="530">
                  <c:v>321.73540808944381</c:v>
                </c:pt>
                <c:pt idx="531">
                  <c:v>324.24559321824381</c:v>
                </c:pt>
                <c:pt idx="532">
                  <c:v>326.61927403746631</c:v>
                </c:pt>
                <c:pt idx="533">
                  <c:v>327.01917482232784</c:v>
                </c:pt>
                <c:pt idx="534">
                  <c:v>328.63424308056983</c:v>
                </c:pt>
                <c:pt idx="535">
                  <c:v>339.37610443586527</c:v>
                </c:pt>
                <c:pt idx="536">
                  <c:v>345.25258445713371</c:v>
                </c:pt>
                <c:pt idx="537">
                  <c:v>346.18545695921784</c:v>
                </c:pt>
                <c:pt idx="538">
                  <c:v>353.30274389065562</c:v>
                </c:pt>
                <c:pt idx="539">
                  <c:v>353.44747114155416</c:v>
                </c:pt>
                <c:pt idx="540">
                  <c:v>353.60630052085162</c:v>
                </c:pt>
                <c:pt idx="541">
                  <c:v>355.02227704880715</c:v>
                </c:pt>
                <c:pt idx="542">
                  <c:v>366.11467792011808</c:v>
                </c:pt>
                <c:pt idx="543">
                  <c:v>373.18603160530438</c:v>
                </c:pt>
                <c:pt idx="544">
                  <c:v>379.39591730956545</c:v>
                </c:pt>
                <c:pt idx="545">
                  <c:v>380.36853095144943</c:v>
                </c:pt>
                <c:pt idx="546">
                  <c:v>382.65443034565851</c:v>
                </c:pt>
                <c:pt idx="547">
                  <c:v>393.25636202087753</c:v>
                </c:pt>
                <c:pt idx="548">
                  <c:v>397.05766959415359</c:v>
                </c:pt>
                <c:pt idx="549">
                  <c:v>399.96186721230697</c:v>
                </c:pt>
                <c:pt idx="550">
                  <c:v>408.52273886631156</c:v>
                </c:pt>
                <c:pt idx="551">
                  <c:v>408.82739889959794</c:v>
                </c:pt>
                <c:pt idx="552">
                  <c:v>411.38863632319408</c:v>
                </c:pt>
                <c:pt idx="553">
                  <c:v>412.54757997943034</c:v>
                </c:pt>
                <c:pt idx="554">
                  <c:v>413.29092940739429</c:v>
                </c:pt>
                <c:pt idx="555">
                  <c:v>423.14786192967313</c:v>
                </c:pt>
                <c:pt idx="556">
                  <c:v>423.15579665609494</c:v>
                </c:pt>
                <c:pt idx="557">
                  <c:v>427.76634190963796</c:v>
                </c:pt>
                <c:pt idx="558">
                  <c:v>432.08931438237596</c:v>
                </c:pt>
                <c:pt idx="559">
                  <c:v>435.9878274411376</c:v>
                </c:pt>
                <c:pt idx="560">
                  <c:v>443.48641974323073</c:v>
                </c:pt>
                <c:pt idx="561">
                  <c:v>460.94571645300948</c:v>
                </c:pt>
                <c:pt idx="562">
                  <c:v>463.86576550116479</c:v>
                </c:pt>
                <c:pt idx="563">
                  <c:v>468.15860637057085</c:v>
                </c:pt>
                <c:pt idx="564">
                  <c:v>470.2412112381553</c:v>
                </c:pt>
                <c:pt idx="565">
                  <c:v>479.29892565838873</c:v>
                </c:pt>
                <c:pt idx="566">
                  <c:v>488.49531891792913</c:v>
                </c:pt>
                <c:pt idx="567">
                  <c:v>491.44113944035871</c:v>
                </c:pt>
                <c:pt idx="568">
                  <c:v>497.85499742426873</c:v>
                </c:pt>
                <c:pt idx="569">
                  <c:v>499.69323671538223</c:v>
                </c:pt>
                <c:pt idx="570">
                  <c:v>507.45922083680853</c:v>
                </c:pt>
                <c:pt idx="571">
                  <c:v>510.06788302903806</c:v>
                </c:pt>
                <c:pt idx="572">
                  <c:v>510.3711373285887</c:v>
                </c:pt>
                <c:pt idx="573">
                  <c:v>525.9181148417274</c:v>
                </c:pt>
                <c:pt idx="574">
                  <c:v>528.61421938860258</c:v>
                </c:pt>
                <c:pt idx="575">
                  <c:v>529.63614934645557</c:v>
                </c:pt>
                <c:pt idx="576">
                  <c:v>529.9950856330106</c:v>
                </c:pt>
                <c:pt idx="577">
                  <c:v>531.41440040202087</c:v>
                </c:pt>
                <c:pt idx="578">
                  <c:v>533.44310452690661</c:v>
                </c:pt>
                <c:pt idx="579">
                  <c:v>543.69076437270087</c:v>
                </c:pt>
                <c:pt idx="580">
                  <c:v>550.25262533530258</c:v>
                </c:pt>
                <c:pt idx="581">
                  <c:v>557.95912359422982</c:v>
                </c:pt>
                <c:pt idx="582">
                  <c:v>561.54439360090328</c:v>
                </c:pt>
                <c:pt idx="583">
                  <c:v>570.55057746498369</c:v>
                </c:pt>
                <c:pt idx="584">
                  <c:v>600.77461116692939</c:v>
                </c:pt>
                <c:pt idx="585">
                  <c:v>606.8943854379213</c:v>
                </c:pt>
                <c:pt idx="586">
                  <c:v>618.43120944210204</c:v>
                </c:pt>
                <c:pt idx="587">
                  <c:v>637.11340386867414</c:v>
                </c:pt>
                <c:pt idx="588">
                  <c:v>637.52840521174039</c:v>
                </c:pt>
                <c:pt idx="589">
                  <c:v>649.8990635504797</c:v>
                </c:pt>
                <c:pt idx="590">
                  <c:v>662.19429904280423</c:v>
                </c:pt>
                <c:pt idx="591">
                  <c:v>663.75056007322837</c:v>
                </c:pt>
                <c:pt idx="592">
                  <c:v>670.53276226624985</c:v>
                </c:pt>
                <c:pt idx="593">
                  <c:v>670.9656046779719</c:v>
                </c:pt>
                <c:pt idx="594">
                  <c:v>677.02730978287855</c:v>
                </c:pt>
                <c:pt idx="595">
                  <c:v>681.77329755031178</c:v>
                </c:pt>
                <c:pt idx="596">
                  <c:v>686.3178524045843</c:v>
                </c:pt>
                <c:pt idx="597">
                  <c:v>693.85823163643909</c:v>
                </c:pt>
                <c:pt idx="598">
                  <c:v>713.5052140460175</c:v>
                </c:pt>
                <c:pt idx="599">
                  <c:v>714.23776751283731</c:v>
                </c:pt>
                <c:pt idx="600">
                  <c:v>727.0360971098853</c:v>
                </c:pt>
                <c:pt idx="601">
                  <c:v>730.22438563005562</c:v>
                </c:pt>
                <c:pt idx="602">
                  <c:v>735.95356228665059</c:v>
                </c:pt>
                <c:pt idx="603">
                  <c:v>753.78927528940676</c:v>
                </c:pt>
                <c:pt idx="604">
                  <c:v>757.25359566749194</c:v>
                </c:pt>
                <c:pt idx="605">
                  <c:v>761.33786396518281</c:v>
                </c:pt>
                <c:pt idx="606">
                  <c:v>764.69771196621969</c:v>
                </c:pt>
                <c:pt idx="607">
                  <c:v>769.66154707899932</c:v>
                </c:pt>
                <c:pt idx="608">
                  <c:v>778.56205012032751</c:v>
                </c:pt>
                <c:pt idx="609">
                  <c:v>784.5951483716417</c:v>
                </c:pt>
                <c:pt idx="610">
                  <c:v>800.27740980507406</c:v>
                </c:pt>
                <c:pt idx="611">
                  <c:v>801.90660654317253</c:v>
                </c:pt>
                <c:pt idx="612">
                  <c:v>805.35739473169906</c:v>
                </c:pt>
                <c:pt idx="613">
                  <c:v>806.42507566037693</c:v>
                </c:pt>
                <c:pt idx="614">
                  <c:v>811.99852600956001</c:v>
                </c:pt>
                <c:pt idx="615">
                  <c:v>812.62833195873191</c:v>
                </c:pt>
                <c:pt idx="616">
                  <c:v>812.81246196410211</c:v>
                </c:pt>
                <c:pt idx="617">
                  <c:v>828.43900853063496</c:v>
                </c:pt>
                <c:pt idx="618">
                  <c:v>832.38812099414463</c:v>
                </c:pt>
                <c:pt idx="619">
                  <c:v>837.74281823752244</c:v>
                </c:pt>
                <c:pt idx="620">
                  <c:v>844.9314806546754</c:v>
                </c:pt>
                <c:pt idx="621">
                  <c:v>849.36761701024807</c:v>
                </c:pt>
                <c:pt idx="622">
                  <c:v>850.42996145354209</c:v>
                </c:pt>
                <c:pt idx="623">
                  <c:v>851.71425989939416</c:v>
                </c:pt>
                <c:pt idx="624">
                  <c:v>858.6110452087014</c:v>
                </c:pt>
                <c:pt idx="625">
                  <c:v>861.40386531604418</c:v>
                </c:pt>
                <c:pt idx="626">
                  <c:v>868.98672469997928</c:v>
                </c:pt>
                <c:pt idx="627">
                  <c:v>873.25878846282831</c:v>
                </c:pt>
                <c:pt idx="628">
                  <c:v>875.21424343712442</c:v>
                </c:pt>
                <c:pt idx="629">
                  <c:v>876.97789907123752</c:v>
                </c:pt>
                <c:pt idx="630">
                  <c:v>882.48999678114433</c:v>
                </c:pt>
                <c:pt idx="631">
                  <c:v>884.76560806890848</c:v>
                </c:pt>
                <c:pt idx="632">
                  <c:v>886.82115296825214</c:v>
                </c:pt>
                <c:pt idx="633">
                  <c:v>895.61799328270899</c:v>
                </c:pt>
                <c:pt idx="634">
                  <c:v>902.81231426351678</c:v>
                </c:pt>
                <c:pt idx="635">
                  <c:v>905.15248422667537</c:v>
                </c:pt>
                <c:pt idx="636">
                  <c:v>906.17021565224968</c:v>
                </c:pt>
                <c:pt idx="637">
                  <c:v>910.25033844283098</c:v>
                </c:pt>
                <c:pt idx="638">
                  <c:v>914.1274425356487</c:v>
                </c:pt>
                <c:pt idx="639">
                  <c:v>917.81891350026945</c:v>
                </c:pt>
                <c:pt idx="640">
                  <c:v>921.4247082338934</c:v>
                </c:pt>
                <c:pt idx="641">
                  <c:v>927.26880175703172</c:v>
                </c:pt>
                <c:pt idx="642">
                  <c:v>931.53110135547286</c:v>
                </c:pt>
                <c:pt idx="643">
                  <c:v>933.74296921943642</c:v>
                </c:pt>
                <c:pt idx="644">
                  <c:v>945.05152814860412</c:v>
                </c:pt>
                <c:pt idx="645">
                  <c:v>945.827497558505</c:v>
                </c:pt>
                <c:pt idx="646">
                  <c:v>946.52660233329425</c:v>
                </c:pt>
                <c:pt idx="647">
                  <c:v>951.52305515693024</c:v>
                </c:pt>
                <c:pt idx="648">
                  <c:v>957.61487260848662</c:v>
                </c:pt>
                <c:pt idx="649">
                  <c:v>964.19712032567077</c:v>
                </c:pt>
                <c:pt idx="650">
                  <c:v>968.68391079518005</c:v>
                </c:pt>
                <c:pt idx="651">
                  <c:v>978.56097058703381</c:v>
                </c:pt>
                <c:pt idx="652">
                  <c:v>979.51819374371098</c:v>
                </c:pt>
                <c:pt idx="653">
                  <c:v>981.73260006971122</c:v>
                </c:pt>
                <c:pt idx="654">
                  <c:v>984.25509529750707</c:v>
                </c:pt>
                <c:pt idx="655">
                  <c:v>984.51267873896813</c:v>
                </c:pt>
                <c:pt idx="656">
                  <c:v>987.3765355793721</c:v>
                </c:pt>
                <c:pt idx="657">
                  <c:v>994.14051610738352</c:v>
                </c:pt>
                <c:pt idx="658">
                  <c:v>1002.7634918408394</c:v>
                </c:pt>
                <c:pt idx="659">
                  <c:v>1005.9621437710775</c:v>
                </c:pt>
                <c:pt idx="660">
                  <c:v>1006.3751620771945</c:v>
                </c:pt>
                <c:pt idx="661">
                  <c:v>1008.4493764841145</c:v>
                </c:pt>
                <c:pt idx="662">
                  <c:v>1012.7164092000503</c:v>
                </c:pt>
                <c:pt idx="663">
                  <c:v>1013.6180926693278</c:v>
                </c:pt>
                <c:pt idx="664">
                  <c:v>1013.8594071510934</c:v>
                </c:pt>
                <c:pt idx="665">
                  <c:v>1022.9760736402723</c:v>
                </c:pt>
                <c:pt idx="666">
                  <c:v>1029.1909987152576</c:v>
                </c:pt>
                <c:pt idx="667">
                  <c:v>1036.4001220116161</c:v>
                </c:pt>
                <c:pt idx="668">
                  <c:v>1038.5896561088903</c:v>
                </c:pt>
                <c:pt idx="669">
                  <c:v>1039.4990978880533</c:v>
                </c:pt>
                <c:pt idx="670">
                  <c:v>1048.7017157894416</c:v>
                </c:pt>
                <c:pt idx="671">
                  <c:v>1054.0048189475156</c:v>
                </c:pt>
                <c:pt idx="672">
                  <c:v>1057.7724868671521</c:v>
                </c:pt>
                <c:pt idx="673">
                  <c:v>1064.6427180696846</c:v>
                </c:pt>
                <c:pt idx="674">
                  <c:v>1092.6293754391882</c:v>
                </c:pt>
                <c:pt idx="675">
                  <c:v>1115.035296238425</c:v>
                </c:pt>
                <c:pt idx="676">
                  <c:v>1125.9298965696389</c:v>
                </c:pt>
                <c:pt idx="677">
                  <c:v>1137.6980834530168</c:v>
                </c:pt>
                <c:pt idx="678">
                  <c:v>1153.5146890558717</c:v>
                </c:pt>
                <c:pt idx="679">
                  <c:v>1154.3467384666965</c:v>
                </c:pt>
                <c:pt idx="680">
                  <c:v>1158.6070599708673</c:v>
                </c:pt>
                <c:pt idx="681">
                  <c:v>1162.7767402643867</c:v>
                </c:pt>
                <c:pt idx="682">
                  <c:v>1164.2527223453235</c:v>
                </c:pt>
                <c:pt idx="683">
                  <c:v>1180.0185280218811</c:v>
                </c:pt>
                <c:pt idx="684">
                  <c:v>1181.4838312217962</c:v>
                </c:pt>
                <c:pt idx="685">
                  <c:v>1185.7348834194727</c:v>
                </c:pt>
                <c:pt idx="686">
                  <c:v>1189.7482574905744</c:v>
                </c:pt>
                <c:pt idx="687">
                  <c:v>1191.1781002374319</c:v>
                </c:pt>
                <c:pt idx="688">
                  <c:v>1194.9445578176974</c:v>
                </c:pt>
                <c:pt idx="689">
                  <c:v>1197.944742611493</c:v>
                </c:pt>
                <c:pt idx="690">
                  <c:v>1202.638412570228</c:v>
                </c:pt>
                <c:pt idx="691">
                  <c:v>1202.7189316356835</c:v>
                </c:pt>
                <c:pt idx="692">
                  <c:v>1212.8302437814655</c:v>
                </c:pt>
                <c:pt idx="693">
                  <c:v>1213.2891505059442</c:v>
                </c:pt>
                <c:pt idx="694">
                  <c:v>1228.6699692463862</c:v>
                </c:pt>
                <c:pt idx="695">
                  <c:v>1229.3509826073969</c:v>
                </c:pt>
                <c:pt idx="696">
                  <c:v>1230.9279761396137</c:v>
                </c:pt>
                <c:pt idx="697">
                  <c:v>1233.1985449682261</c:v>
                </c:pt>
                <c:pt idx="698">
                  <c:v>1233.5709555641879</c:v>
                </c:pt>
                <c:pt idx="699">
                  <c:v>1233.7615556073943</c:v>
                </c:pt>
                <c:pt idx="700">
                  <c:v>1248.0736767420058</c:v>
                </c:pt>
                <c:pt idx="701">
                  <c:v>1251.3661083867746</c:v>
                </c:pt>
                <c:pt idx="702">
                  <c:v>1263.8512643967952</c:v>
                </c:pt>
                <c:pt idx="703">
                  <c:v>1281.988464963164</c:v>
                </c:pt>
                <c:pt idx="704">
                  <c:v>1285.7909925257663</c:v>
                </c:pt>
                <c:pt idx="705">
                  <c:v>1288.6799916344271</c:v>
                </c:pt>
                <c:pt idx="706">
                  <c:v>1291.2953880153145</c:v>
                </c:pt>
                <c:pt idx="707">
                  <c:v>1307.9702848984971</c:v>
                </c:pt>
                <c:pt idx="708">
                  <c:v>1309.8645564338422</c:v>
                </c:pt>
                <c:pt idx="709">
                  <c:v>1314.5448567469393</c:v>
                </c:pt>
                <c:pt idx="710">
                  <c:v>1316.4981584397046</c:v>
                </c:pt>
                <c:pt idx="711">
                  <c:v>1343.2173792335579</c:v>
                </c:pt>
                <c:pt idx="712">
                  <c:v>1347.2021924778519</c:v>
                </c:pt>
                <c:pt idx="713">
                  <c:v>1373.9757326651334</c:v>
                </c:pt>
                <c:pt idx="714">
                  <c:v>1379.4186519130662</c:v>
                </c:pt>
                <c:pt idx="715">
                  <c:v>1379.4909114622596</c:v>
                </c:pt>
                <c:pt idx="716">
                  <c:v>1386.4453940651447</c:v>
                </c:pt>
                <c:pt idx="717">
                  <c:v>1387.5169344569777</c:v>
                </c:pt>
                <c:pt idx="718">
                  <c:v>1387.5217077378629</c:v>
                </c:pt>
                <c:pt idx="719">
                  <c:v>1398.2891195205666</c:v>
                </c:pt>
                <c:pt idx="720">
                  <c:v>1405.1877191113035</c:v>
                </c:pt>
                <c:pt idx="721">
                  <c:v>1410.07808081638</c:v>
                </c:pt>
                <c:pt idx="722">
                  <c:v>1416.781053496642</c:v>
                </c:pt>
                <c:pt idx="723">
                  <c:v>1416.9974480018909</c:v>
                </c:pt>
                <c:pt idx="724">
                  <c:v>1430.7736282078167</c:v>
                </c:pt>
                <c:pt idx="725">
                  <c:v>1431.1888699741794</c:v>
                </c:pt>
                <c:pt idx="726">
                  <c:v>1433.3448561172772</c:v>
                </c:pt>
                <c:pt idx="727">
                  <c:v>1437.1874248826807</c:v>
                </c:pt>
                <c:pt idx="728">
                  <c:v>1443.4259010138612</c:v>
                </c:pt>
                <c:pt idx="729">
                  <c:v>1450.1464622119975</c:v>
                </c:pt>
                <c:pt idx="730">
                  <c:v>1461.6002620085183</c:v>
                </c:pt>
                <c:pt idx="731">
                  <c:v>1463.1138666328443</c:v>
                </c:pt>
                <c:pt idx="732">
                  <c:v>1466.5934978305932</c:v>
                </c:pt>
                <c:pt idx="733">
                  <c:v>1469.4362893921625</c:v>
                </c:pt>
                <c:pt idx="734">
                  <c:v>1471.3947778875181</c:v>
                </c:pt>
                <c:pt idx="735">
                  <c:v>1481.4462093737657</c:v>
                </c:pt>
                <c:pt idx="736">
                  <c:v>1487.9248146975306</c:v>
                </c:pt>
                <c:pt idx="737">
                  <c:v>1490.9160302118044</c:v>
                </c:pt>
                <c:pt idx="738">
                  <c:v>1491.7806644334869</c:v>
                </c:pt>
                <c:pt idx="739">
                  <c:v>1494.1677938440671</c:v>
                </c:pt>
                <c:pt idx="740">
                  <c:v>1495.3389120505672</c:v>
                </c:pt>
                <c:pt idx="741">
                  <c:v>1509.0498653838677</c:v>
                </c:pt>
                <c:pt idx="742">
                  <c:v>1526.6365135709921</c:v>
                </c:pt>
                <c:pt idx="743">
                  <c:v>1531.811753531525</c:v>
                </c:pt>
                <c:pt idx="744">
                  <c:v>1533.7612072685342</c:v>
                </c:pt>
                <c:pt idx="745">
                  <c:v>1541.160870520911</c:v>
                </c:pt>
                <c:pt idx="746">
                  <c:v>1552.8746126787892</c:v>
                </c:pt>
                <c:pt idx="747">
                  <c:v>1571.1030586952111</c:v>
                </c:pt>
                <c:pt idx="748">
                  <c:v>1572.1859654114687</c:v>
                </c:pt>
                <c:pt idx="749">
                  <c:v>1592.195304919951</c:v>
                </c:pt>
                <c:pt idx="750">
                  <c:v>1595.950071482046</c:v>
                </c:pt>
                <c:pt idx="751">
                  <c:v>1597.2173214875611</c:v>
                </c:pt>
                <c:pt idx="752">
                  <c:v>1600.4135759555593</c:v>
                </c:pt>
                <c:pt idx="753">
                  <c:v>1603.8772087232928</c:v>
                </c:pt>
                <c:pt idx="754">
                  <c:v>1604.0412874224048</c:v>
                </c:pt>
                <c:pt idx="755">
                  <c:v>1605.3247337049188</c:v>
                </c:pt>
                <c:pt idx="756">
                  <c:v>1610.1536560059949</c:v>
                </c:pt>
                <c:pt idx="757">
                  <c:v>1615.8300848987228</c:v>
                </c:pt>
                <c:pt idx="758">
                  <c:v>1624.2487841763495</c:v>
                </c:pt>
                <c:pt idx="759">
                  <c:v>1634.4600180648758</c:v>
                </c:pt>
                <c:pt idx="760">
                  <c:v>1640.8268512231334</c:v>
                </c:pt>
                <c:pt idx="761">
                  <c:v>1647.42125244415</c:v>
                </c:pt>
                <c:pt idx="762">
                  <c:v>1650.2087142934079</c:v>
                </c:pt>
                <c:pt idx="763">
                  <c:v>1660.261815463211</c:v>
                </c:pt>
                <c:pt idx="764">
                  <c:v>1662.5305380478021</c:v>
                </c:pt>
                <c:pt idx="765">
                  <c:v>1662.5452720898065</c:v>
                </c:pt>
                <c:pt idx="766">
                  <c:v>1670.4146288319689</c:v>
                </c:pt>
                <c:pt idx="767">
                  <c:v>1672.6791781255797</c:v>
                </c:pt>
                <c:pt idx="768">
                  <c:v>1675.9216461169926</c:v>
                </c:pt>
                <c:pt idx="769">
                  <c:v>1676.7551112259935</c:v>
                </c:pt>
                <c:pt idx="770">
                  <c:v>1684.8268363574825</c:v>
                </c:pt>
                <c:pt idx="771">
                  <c:v>1688.0837180484032</c:v>
                </c:pt>
                <c:pt idx="772">
                  <c:v>1700.1400622280744</c:v>
                </c:pt>
                <c:pt idx="773">
                  <c:v>1721.3627291436496</c:v>
                </c:pt>
                <c:pt idx="774">
                  <c:v>1725.8771585248032</c:v>
                </c:pt>
                <c:pt idx="775">
                  <c:v>1730.8078336699573</c:v>
                </c:pt>
                <c:pt idx="776">
                  <c:v>1731.0790203268753</c:v>
                </c:pt>
                <c:pt idx="777">
                  <c:v>1733.6879426192709</c:v>
                </c:pt>
                <c:pt idx="778">
                  <c:v>1744.9614493973095</c:v>
                </c:pt>
                <c:pt idx="779">
                  <c:v>1745.6428767155767</c:v>
                </c:pt>
                <c:pt idx="780">
                  <c:v>1746.7862069616722</c:v>
                </c:pt>
                <c:pt idx="781">
                  <c:v>1747.6323465105061</c:v>
                </c:pt>
                <c:pt idx="782">
                  <c:v>1762.8479630387556</c:v>
                </c:pt>
                <c:pt idx="783">
                  <c:v>1765.5523160811172</c:v>
                </c:pt>
                <c:pt idx="784">
                  <c:v>1769.7705831976746</c:v>
                </c:pt>
                <c:pt idx="785">
                  <c:v>1769.8393570084836</c:v>
                </c:pt>
                <c:pt idx="786">
                  <c:v>1770.2325477178174</c:v>
                </c:pt>
                <c:pt idx="787">
                  <c:v>1779.0919584297917</c:v>
                </c:pt>
                <c:pt idx="788">
                  <c:v>1779.8081552174963</c:v>
                </c:pt>
                <c:pt idx="789">
                  <c:v>1806.8971460780867</c:v>
                </c:pt>
                <c:pt idx="790">
                  <c:v>1807.3564650345506</c:v>
                </c:pt>
                <c:pt idx="791">
                  <c:v>1817.3312595725056</c:v>
                </c:pt>
                <c:pt idx="792">
                  <c:v>1825.3578998581652</c:v>
                </c:pt>
                <c:pt idx="793">
                  <c:v>1830.4702146084337</c:v>
                </c:pt>
                <c:pt idx="794">
                  <c:v>1830.6506522591208</c:v>
                </c:pt>
                <c:pt idx="795">
                  <c:v>1839.9663624117966</c:v>
                </c:pt>
                <c:pt idx="796">
                  <c:v>1846.4793748370712</c:v>
                </c:pt>
                <c:pt idx="797">
                  <c:v>1857.7460298873184</c:v>
                </c:pt>
                <c:pt idx="798">
                  <c:v>1858.8197774280179</c:v>
                </c:pt>
                <c:pt idx="799">
                  <c:v>1869.2949595330629</c:v>
                </c:pt>
                <c:pt idx="800">
                  <c:v>1879.6427598969312</c:v>
                </c:pt>
                <c:pt idx="801">
                  <c:v>1883.6205820664509</c:v>
                </c:pt>
                <c:pt idx="802">
                  <c:v>1886.6669411826115</c:v>
                </c:pt>
                <c:pt idx="803">
                  <c:v>1904.9881739893199</c:v>
                </c:pt>
                <c:pt idx="804">
                  <c:v>1906.6466399747915</c:v>
                </c:pt>
                <c:pt idx="805">
                  <c:v>1912.4381689491029</c:v>
                </c:pt>
                <c:pt idx="806">
                  <c:v>1921.3447860115466</c:v>
                </c:pt>
                <c:pt idx="807">
                  <c:v>1925.0453614394937</c:v>
                </c:pt>
                <c:pt idx="808">
                  <c:v>1928.543314424528</c:v>
                </c:pt>
                <c:pt idx="809">
                  <c:v>1929.0475143214935</c:v>
                </c:pt>
                <c:pt idx="810">
                  <c:v>1941.410370788647</c:v>
                </c:pt>
                <c:pt idx="811">
                  <c:v>1942.4888438192966</c:v>
                </c:pt>
                <c:pt idx="812">
                  <c:v>1943.5782782455044</c:v>
                </c:pt>
                <c:pt idx="813">
                  <c:v>1946.3488621587494</c:v>
                </c:pt>
                <c:pt idx="814">
                  <c:v>1971.6335980746449</c:v>
                </c:pt>
                <c:pt idx="815">
                  <c:v>1982.5658587235321</c:v>
                </c:pt>
                <c:pt idx="816">
                  <c:v>1995.4259023056293</c:v>
                </c:pt>
                <c:pt idx="817">
                  <c:v>1998.2332167295426</c:v>
                </c:pt>
                <c:pt idx="818">
                  <c:v>2013.85474090566</c:v>
                </c:pt>
                <c:pt idx="819">
                  <c:v>2014.2210320791582</c:v>
                </c:pt>
                <c:pt idx="820">
                  <c:v>2016.0727937447336</c:v>
                </c:pt>
                <c:pt idx="821">
                  <c:v>2017.1690567717278</c:v>
                </c:pt>
                <c:pt idx="822">
                  <c:v>2024.8527270389659</c:v>
                </c:pt>
                <c:pt idx="823">
                  <c:v>2025.4743541470816</c:v>
                </c:pt>
                <c:pt idx="824">
                  <c:v>2027.3349560319084</c:v>
                </c:pt>
                <c:pt idx="825">
                  <c:v>2049.970950662354</c:v>
                </c:pt>
                <c:pt idx="826">
                  <c:v>2050.5015064343761</c:v>
                </c:pt>
                <c:pt idx="827">
                  <c:v>2051.9254085936254</c:v>
                </c:pt>
                <c:pt idx="828">
                  <c:v>2054.4152421312256</c:v>
                </c:pt>
                <c:pt idx="829">
                  <c:v>2062.6717405343952</c:v>
                </c:pt>
                <c:pt idx="830">
                  <c:v>2067.8082681011883</c:v>
                </c:pt>
                <c:pt idx="831">
                  <c:v>2079.7226625484791</c:v>
                </c:pt>
                <c:pt idx="832">
                  <c:v>2090.4983664618194</c:v>
                </c:pt>
                <c:pt idx="833">
                  <c:v>2105.7735449480942</c:v>
                </c:pt>
                <c:pt idx="834">
                  <c:v>2106.134599821562</c:v>
                </c:pt>
                <c:pt idx="835">
                  <c:v>2116.0722891362057</c:v>
                </c:pt>
                <c:pt idx="836">
                  <c:v>2125.3333793979355</c:v>
                </c:pt>
                <c:pt idx="837">
                  <c:v>2139.4844257108134</c:v>
                </c:pt>
                <c:pt idx="838">
                  <c:v>2139.5164585396651</c:v>
                </c:pt>
                <c:pt idx="839">
                  <c:v>2145.6923138280363</c:v>
                </c:pt>
                <c:pt idx="840">
                  <c:v>2148.7245436998883</c:v>
                </c:pt>
                <c:pt idx="841">
                  <c:v>2163.2736843349812</c:v>
                </c:pt>
                <c:pt idx="842">
                  <c:v>2168.9676558628234</c:v>
                </c:pt>
                <c:pt idx="843">
                  <c:v>2185.1491112312287</c:v>
                </c:pt>
                <c:pt idx="844">
                  <c:v>2189.1454099263087</c:v>
                </c:pt>
                <c:pt idx="845">
                  <c:v>2193.8640433050969</c:v>
                </c:pt>
                <c:pt idx="846">
                  <c:v>2206.5839060184635</c:v>
                </c:pt>
                <c:pt idx="847">
                  <c:v>2214.2498707303239</c:v>
                </c:pt>
                <c:pt idx="848">
                  <c:v>2215.4515003972238</c:v>
                </c:pt>
                <c:pt idx="849">
                  <c:v>2215.7800241310888</c:v>
                </c:pt>
                <c:pt idx="850">
                  <c:v>2229.5458737713416</c:v>
                </c:pt>
                <c:pt idx="851">
                  <c:v>2239.7821714529673</c:v>
                </c:pt>
                <c:pt idx="852">
                  <c:v>2256.100622550659</c:v>
                </c:pt>
                <c:pt idx="853">
                  <c:v>2258.7826584872346</c:v>
                </c:pt>
                <c:pt idx="854">
                  <c:v>2275.6088484149495</c:v>
                </c:pt>
                <c:pt idx="855">
                  <c:v>2278.9010650607752</c:v>
                </c:pt>
                <c:pt idx="856">
                  <c:v>2311.1937592883232</c:v>
                </c:pt>
                <c:pt idx="857">
                  <c:v>2317.1465828704486</c:v>
                </c:pt>
                <c:pt idx="858">
                  <c:v>2327.1002660783306</c:v>
                </c:pt>
                <c:pt idx="859">
                  <c:v>2334.6142601854854</c:v>
                </c:pt>
                <c:pt idx="860">
                  <c:v>2337.883920488197</c:v>
                </c:pt>
                <c:pt idx="861">
                  <c:v>2349.5145710906909</c:v>
                </c:pt>
                <c:pt idx="862">
                  <c:v>2364.1384539720884</c:v>
                </c:pt>
                <c:pt idx="863">
                  <c:v>2367.1295168705283</c:v>
                </c:pt>
                <c:pt idx="864">
                  <c:v>2373.3678121386356</c:v>
                </c:pt>
                <c:pt idx="865">
                  <c:v>2384.1885526275064</c:v>
                </c:pt>
                <c:pt idx="866">
                  <c:v>2384.2492230683456</c:v>
                </c:pt>
                <c:pt idx="867">
                  <c:v>2384.3073497373443</c:v>
                </c:pt>
                <c:pt idx="868">
                  <c:v>2398.7130866373536</c:v>
                </c:pt>
                <c:pt idx="869">
                  <c:v>2401.8088481650893</c:v>
                </c:pt>
                <c:pt idx="870">
                  <c:v>2407.8393618599512</c:v>
                </c:pt>
                <c:pt idx="871">
                  <c:v>2415.2406938689983</c:v>
                </c:pt>
                <c:pt idx="872">
                  <c:v>2420.0890308768658</c:v>
                </c:pt>
                <c:pt idx="873">
                  <c:v>2425.3155641662479</c:v>
                </c:pt>
                <c:pt idx="874">
                  <c:v>2428.1092397700813</c:v>
                </c:pt>
                <c:pt idx="875">
                  <c:v>2429.6967420914007</c:v>
                </c:pt>
                <c:pt idx="876">
                  <c:v>2460.6440315159525</c:v>
                </c:pt>
                <c:pt idx="877">
                  <c:v>2460.8082384041263</c:v>
                </c:pt>
                <c:pt idx="878">
                  <c:v>2466.8988613113797</c:v>
                </c:pt>
                <c:pt idx="879">
                  <c:v>2486.785393405622</c:v>
                </c:pt>
                <c:pt idx="880">
                  <c:v>2511.1034893441793</c:v>
                </c:pt>
                <c:pt idx="881">
                  <c:v>2528.7534135203096</c:v>
                </c:pt>
                <c:pt idx="882">
                  <c:v>2539.8270195986215</c:v>
                </c:pt>
                <c:pt idx="883">
                  <c:v>2540.658487814082</c:v>
                </c:pt>
                <c:pt idx="884">
                  <c:v>2542.5671113289745</c:v>
                </c:pt>
                <c:pt idx="885">
                  <c:v>2550.8190714142238</c:v>
                </c:pt>
                <c:pt idx="886">
                  <c:v>2564.1973456556293</c:v>
                </c:pt>
                <c:pt idx="887">
                  <c:v>2578.8313138041567</c:v>
                </c:pt>
                <c:pt idx="888">
                  <c:v>2579.5835288812505</c:v>
                </c:pt>
                <c:pt idx="889">
                  <c:v>2601.3036436675566</c:v>
                </c:pt>
                <c:pt idx="890">
                  <c:v>2610.9272455463752</c:v>
                </c:pt>
                <c:pt idx="891">
                  <c:v>2624.4340631209216</c:v>
                </c:pt>
                <c:pt idx="892">
                  <c:v>2630.6825232539177</c:v>
                </c:pt>
                <c:pt idx="893">
                  <c:v>2631.9813856408891</c:v>
                </c:pt>
                <c:pt idx="894">
                  <c:v>2636.8389962989913</c:v>
                </c:pt>
                <c:pt idx="895">
                  <c:v>2646.3353670861588</c:v>
                </c:pt>
                <c:pt idx="896">
                  <c:v>2697.7660688822216</c:v>
                </c:pt>
                <c:pt idx="897">
                  <c:v>2714.2357389138815</c:v>
                </c:pt>
                <c:pt idx="898">
                  <c:v>2715.0191170303215</c:v>
                </c:pt>
                <c:pt idx="899">
                  <c:v>2721.9160090745859</c:v>
                </c:pt>
                <c:pt idx="900">
                  <c:v>2724.5197139402298</c:v>
                </c:pt>
                <c:pt idx="901">
                  <c:v>2725.7977085044831</c:v>
                </c:pt>
                <c:pt idx="902">
                  <c:v>2749.0241205120892</c:v>
                </c:pt>
                <c:pt idx="903">
                  <c:v>2766.4659539429322</c:v>
                </c:pt>
                <c:pt idx="904">
                  <c:v>2770.7966507439342</c:v>
                </c:pt>
                <c:pt idx="905">
                  <c:v>2774.8811198972526</c:v>
                </c:pt>
                <c:pt idx="906">
                  <c:v>2783.7299989344574</c:v>
                </c:pt>
                <c:pt idx="907">
                  <c:v>2786.7957247211534</c:v>
                </c:pt>
                <c:pt idx="908">
                  <c:v>2792.4467084726948</c:v>
                </c:pt>
                <c:pt idx="909">
                  <c:v>2799.526066959651</c:v>
                </c:pt>
                <c:pt idx="910">
                  <c:v>2800.0738328281168</c:v>
                </c:pt>
                <c:pt idx="911">
                  <c:v>2825.9209215374894</c:v>
                </c:pt>
                <c:pt idx="912">
                  <c:v>2831.652825368491</c:v>
                </c:pt>
                <c:pt idx="913">
                  <c:v>2850.1181728176625</c:v>
                </c:pt>
                <c:pt idx="914">
                  <c:v>2850.4829683316702</c:v>
                </c:pt>
                <c:pt idx="915">
                  <c:v>2855.7605349652604</c:v>
                </c:pt>
                <c:pt idx="916">
                  <c:v>2870.5043108306663</c:v>
                </c:pt>
                <c:pt idx="917">
                  <c:v>2924.194843430013</c:v>
                </c:pt>
                <c:pt idx="918">
                  <c:v>2927.3413205073848</c:v>
                </c:pt>
                <c:pt idx="919">
                  <c:v>2945.20356599553</c:v>
                </c:pt>
                <c:pt idx="920">
                  <c:v>2945.601816054701</c:v>
                </c:pt>
                <c:pt idx="921">
                  <c:v>2955.4879684524967</c:v>
                </c:pt>
                <c:pt idx="922">
                  <c:v>2977.1823316223035</c:v>
                </c:pt>
                <c:pt idx="923">
                  <c:v>3001.0549250575073</c:v>
                </c:pt>
                <c:pt idx="924">
                  <c:v>3017.0802684918617</c:v>
                </c:pt>
                <c:pt idx="925">
                  <c:v>3035.7576141458276</c:v>
                </c:pt>
                <c:pt idx="926">
                  <c:v>3053.378179164788</c:v>
                </c:pt>
                <c:pt idx="927">
                  <c:v>3069.2563056142053</c:v>
                </c:pt>
                <c:pt idx="928">
                  <c:v>3092.0739095927429</c:v>
                </c:pt>
                <c:pt idx="929">
                  <c:v>3093.0132663200511</c:v>
                </c:pt>
                <c:pt idx="930">
                  <c:v>3101.6690753383691</c:v>
                </c:pt>
                <c:pt idx="931">
                  <c:v>3111.6550291137619</c:v>
                </c:pt>
                <c:pt idx="932">
                  <c:v>3111.6692468089141</c:v>
                </c:pt>
                <c:pt idx="933">
                  <c:v>3129.5897547112963</c:v>
                </c:pt>
                <c:pt idx="934">
                  <c:v>3174.3351073197118</c:v>
                </c:pt>
                <c:pt idx="935">
                  <c:v>3186.4097352970057</c:v>
                </c:pt>
                <c:pt idx="936">
                  <c:v>3202.0816271975418</c:v>
                </c:pt>
                <c:pt idx="937">
                  <c:v>3205.3423952574203</c:v>
                </c:pt>
                <c:pt idx="938">
                  <c:v>3209.74238169007</c:v>
                </c:pt>
                <c:pt idx="939">
                  <c:v>3212.3458982943448</c:v>
                </c:pt>
                <c:pt idx="940">
                  <c:v>3213.0532806990386</c:v>
                </c:pt>
                <c:pt idx="941">
                  <c:v>3265.040581643053</c:v>
                </c:pt>
                <c:pt idx="942">
                  <c:v>3269.9306975887339</c:v>
                </c:pt>
                <c:pt idx="943">
                  <c:v>3301.387854982685</c:v>
                </c:pt>
                <c:pt idx="944">
                  <c:v>3301.8647504867313</c:v>
                </c:pt>
                <c:pt idx="945">
                  <c:v>3311.5597161481146</c:v>
                </c:pt>
                <c:pt idx="946">
                  <c:v>3318.1224858736532</c:v>
                </c:pt>
                <c:pt idx="947">
                  <c:v>3329.0792256509003</c:v>
                </c:pt>
                <c:pt idx="948">
                  <c:v>3428.6277085963775</c:v>
                </c:pt>
                <c:pt idx="949">
                  <c:v>3435.986728955455</c:v>
                </c:pt>
                <c:pt idx="950">
                  <c:v>3544.2014881008654</c:v>
                </c:pt>
                <c:pt idx="951">
                  <c:v>3544.4478867081089</c:v>
                </c:pt>
                <c:pt idx="952">
                  <c:v>3583.3886587583374</c:v>
                </c:pt>
                <c:pt idx="953">
                  <c:v>3596.6955743701383</c:v>
                </c:pt>
                <c:pt idx="954">
                  <c:v>3660.4711158229356</c:v>
                </c:pt>
                <c:pt idx="955">
                  <c:v>3686.2955805852398</c:v>
                </c:pt>
                <c:pt idx="956">
                  <c:v>3690.6669773937774</c:v>
                </c:pt>
                <c:pt idx="957">
                  <c:v>3732.194909772883</c:v>
                </c:pt>
                <c:pt idx="958">
                  <c:v>3741.5217630520074</c:v>
                </c:pt>
                <c:pt idx="959">
                  <c:v>3786.4632006541651</c:v>
                </c:pt>
                <c:pt idx="960">
                  <c:v>3788.5306339251038</c:v>
                </c:pt>
                <c:pt idx="961">
                  <c:v>3800.0415293369888</c:v>
                </c:pt>
                <c:pt idx="962">
                  <c:v>3876.5791729951534</c:v>
                </c:pt>
                <c:pt idx="963">
                  <c:v>3880.9930952591849</c:v>
                </c:pt>
                <c:pt idx="964">
                  <c:v>3881.8047855573186</c:v>
                </c:pt>
                <c:pt idx="965">
                  <c:v>3920.1768016937617</c:v>
                </c:pt>
                <c:pt idx="966">
                  <c:v>3959.9108011602102</c:v>
                </c:pt>
                <c:pt idx="967">
                  <c:v>4002.9551695329828</c:v>
                </c:pt>
                <c:pt idx="968">
                  <c:v>4059.9015370314246</c:v>
                </c:pt>
                <c:pt idx="969">
                  <c:v>4060.3739936264901</c:v>
                </c:pt>
                <c:pt idx="970">
                  <c:v>4064.1153955928676</c:v>
                </c:pt>
                <c:pt idx="971">
                  <c:v>4106.8077415435982</c:v>
                </c:pt>
                <c:pt idx="972">
                  <c:v>4156.0400840268958</c:v>
                </c:pt>
                <c:pt idx="973">
                  <c:v>4187.5442849720403</c:v>
                </c:pt>
                <c:pt idx="974">
                  <c:v>4246.2955341473098</c:v>
                </c:pt>
                <c:pt idx="975">
                  <c:v>4288.7080459619992</c:v>
                </c:pt>
                <c:pt idx="976">
                  <c:v>4308.2773641173917</c:v>
                </c:pt>
                <c:pt idx="977">
                  <c:v>4344.5134455667921</c:v>
                </c:pt>
                <c:pt idx="978">
                  <c:v>4353.8894293982257</c:v>
                </c:pt>
                <c:pt idx="979">
                  <c:v>4367.4709640598585</c:v>
                </c:pt>
                <c:pt idx="980">
                  <c:v>4467.063038272101</c:v>
                </c:pt>
                <c:pt idx="981">
                  <c:v>4512.4666777887105</c:v>
                </c:pt>
                <c:pt idx="982">
                  <c:v>4514.0929630926012</c:v>
                </c:pt>
                <c:pt idx="983">
                  <c:v>4594.2939967861657</c:v>
                </c:pt>
                <c:pt idx="984">
                  <c:v>4625.1558090643575</c:v>
                </c:pt>
                <c:pt idx="985">
                  <c:v>4627.1036838836326</c:v>
                </c:pt>
                <c:pt idx="986">
                  <c:v>4661.2406082421494</c:v>
                </c:pt>
                <c:pt idx="987">
                  <c:v>4686.9822824687508</c:v>
                </c:pt>
                <c:pt idx="988">
                  <c:v>4728.8699003297615</c:v>
                </c:pt>
                <c:pt idx="989">
                  <c:v>4773.6975822005206</c:v>
                </c:pt>
                <c:pt idx="990">
                  <c:v>4832.6069790559959</c:v>
                </c:pt>
                <c:pt idx="991">
                  <c:v>4851.9489545765273</c:v>
                </c:pt>
                <c:pt idx="992">
                  <c:v>4910.7337176564251</c:v>
                </c:pt>
                <c:pt idx="993">
                  <c:v>5127.5393069322281</c:v>
                </c:pt>
                <c:pt idx="994">
                  <c:v>5180.4150871197407</c:v>
                </c:pt>
                <c:pt idx="995">
                  <c:v>5689.7103651588004</c:v>
                </c:pt>
                <c:pt idx="996">
                  <c:v>6194.5882639177071</c:v>
                </c:pt>
                <c:pt idx="997">
                  <c:v>6880.7909998988489</c:v>
                </c:pt>
                <c:pt idx="998">
                  <c:v>7418.4652398186536</c:v>
                </c:pt>
                <c:pt idx="999">
                  <c:v>8114.038188890142</c:v>
                </c:pt>
                <c:pt idx="1000">
                  <c:v>123.65232008840114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D8-4032-9A56-930DE1A857AD}"/>
            </c:ext>
          </c:extLst>
        </c:ser>
        <c:ser>
          <c:idx val="1"/>
          <c:order val="1"/>
          <c:tx>
            <c:v>MBSR - UC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Graphs!$L$3:$L$1003</c:f>
              <c:numCache>
                <c:formatCode>0.000</c:formatCode>
                <c:ptCount val="1001"/>
                <c:pt idx="0">
                  <c:v>3.3583683297350009E-2</c:v>
                </c:pt>
                <c:pt idx="1">
                  <c:v>3.6826226132012585E-2</c:v>
                </c:pt>
                <c:pt idx="2">
                  <c:v>3.8597309756245035E-2</c:v>
                </c:pt>
                <c:pt idx="3">
                  <c:v>4.7264919810985184E-2</c:v>
                </c:pt>
                <c:pt idx="4">
                  <c:v>3.0943011495257911E-2</c:v>
                </c:pt>
                <c:pt idx="5">
                  <c:v>2.6977014890420037E-2</c:v>
                </c:pt>
                <c:pt idx="6">
                  <c:v>4.5163057991875422E-2</c:v>
                </c:pt>
                <c:pt idx="7">
                  <c:v>2.6907088044219318E-2</c:v>
                </c:pt>
                <c:pt idx="8">
                  <c:v>3.7575307367071431E-2</c:v>
                </c:pt>
                <c:pt idx="9">
                  <c:v>5.9890402329525416E-2</c:v>
                </c:pt>
                <c:pt idx="10">
                  <c:v>3.987749604180213E-2</c:v>
                </c:pt>
                <c:pt idx="11">
                  <c:v>4.6356769714338775E-2</c:v>
                </c:pt>
                <c:pt idx="12">
                  <c:v>3.7186792750161624E-2</c:v>
                </c:pt>
                <c:pt idx="13">
                  <c:v>3.9255499439866781E-2</c:v>
                </c:pt>
                <c:pt idx="14">
                  <c:v>4.384990003248096E-2</c:v>
                </c:pt>
                <c:pt idx="15">
                  <c:v>6.1865092426262813E-2</c:v>
                </c:pt>
                <c:pt idx="16">
                  <c:v>2.2558027183888163E-2</c:v>
                </c:pt>
                <c:pt idx="17">
                  <c:v>3.8490197554548133E-2</c:v>
                </c:pt>
                <c:pt idx="18">
                  <c:v>4.760418564789376E-2</c:v>
                </c:pt>
                <c:pt idx="19">
                  <c:v>3.452584492573979E-2</c:v>
                </c:pt>
                <c:pt idx="20">
                  <c:v>3.3607087793067036E-2</c:v>
                </c:pt>
                <c:pt idx="21">
                  <c:v>4.3985359903194243E-2</c:v>
                </c:pt>
                <c:pt idx="22">
                  <c:v>2.1280065434042095E-2</c:v>
                </c:pt>
                <c:pt idx="23">
                  <c:v>4.4946378139219256E-2</c:v>
                </c:pt>
                <c:pt idx="24">
                  <c:v>6.134795241140556E-2</c:v>
                </c:pt>
                <c:pt idx="25">
                  <c:v>4.7829015388681062E-2</c:v>
                </c:pt>
                <c:pt idx="26">
                  <c:v>5.0722004385601094E-2</c:v>
                </c:pt>
                <c:pt idx="27">
                  <c:v>3.5641577819369608E-2</c:v>
                </c:pt>
                <c:pt idx="28">
                  <c:v>5.2383280609727079E-2</c:v>
                </c:pt>
                <c:pt idx="29">
                  <c:v>3.2154785788169549E-2</c:v>
                </c:pt>
                <c:pt idx="30">
                  <c:v>5.8079408270608424E-2</c:v>
                </c:pt>
                <c:pt idx="31">
                  <c:v>3.2531541640950901E-2</c:v>
                </c:pt>
                <c:pt idx="32">
                  <c:v>3.7927268606225972E-2</c:v>
                </c:pt>
                <c:pt idx="33">
                  <c:v>3.7334711791909114E-2</c:v>
                </c:pt>
                <c:pt idx="34">
                  <c:v>2.9333715966117169E-2</c:v>
                </c:pt>
                <c:pt idx="35">
                  <c:v>3.5355699972141386E-2</c:v>
                </c:pt>
                <c:pt idx="36">
                  <c:v>3.0140238201570302E-2</c:v>
                </c:pt>
                <c:pt idx="37">
                  <c:v>2.2141702463888246E-2</c:v>
                </c:pt>
                <c:pt idx="38">
                  <c:v>3.1675401448337248E-2</c:v>
                </c:pt>
                <c:pt idx="39">
                  <c:v>2.9433869227779297E-2</c:v>
                </c:pt>
                <c:pt idx="40">
                  <c:v>6.0156810175504449E-2</c:v>
                </c:pt>
                <c:pt idx="41">
                  <c:v>2.8039390552213106E-2</c:v>
                </c:pt>
                <c:pt idx="42">
                  <c:v>4.8462295284992463E-2</c:v>
                </c:pt>
                <c:pt idx="43">
                  <c:v>4.5431458241583234E-2</c:v>
                </c:pt>
                <c:pt idx="44">
                  <c:v>3.4677894684737143E-2</c:v>
                </c:pt>
                <c:pt idx="45">
                  <c:v>5.0975515830304075E-2</c:v>
                </c:pt>
                <c:pt idx="46">
                  <c:v>4.3455571775285751E-2</c:v>
                </c:pt>
                <c:pt idx="47">
                  <c:v>4.1469698889851969E-2</c:v>
                </c:pt>
                <c:pt idx="48">
                  <c:v>4.5765508949166034E-2</c:v>
                </c:pt>
                <c:pt idx="49">
                  <c:v>2.6430581475053339E-2</c:v>
                </c:pt>
                <c:pt idx="50">
                  <c:v>4.2656225152694904E-2</c:v>
                </c:pt>
                <c:pt idx="51">
                  <c:v>4.3883724758075948E-2</c:v>
                </c:pt>
                <c:pt idx="52">
                  <c:v>7.0518429158950402E-2</c:v>
                </c:pt>
                <c:pt idx="53">
                  <c:v>2.4978610960487202E-2</c:v>
                </c:pt>
                <c:pt idx="54">
                  <c:v>3.2069307549404846E-2</c:v>
                </c:pt>
                <c:pt idx="55">
                  <c:v>2.8764634416843793E-2</c:v>
                </c:pt>
                <c:pt idx="56">
                  <c:v>4.240959157787666E-2</c:v>
                </c:pt>
                <c:pt idx="57">
                  <c:v>2.3261134237896497E-2</c:v>
                </c:pt>
                <c:pt idx="58">
                  <c:v>3.3506847357907321E-2</c:v>
                </c:pt>
                <c:pt idx="59">
                  <c:v>3.2497969425289264E-2</c:v>
                </c:pt>
                <c:pt idx="60">
                  <c:v>4.7701653522788878E-2</c:v>
                </c:pt>
                <c:pt idx="61">
                  <c:v>4.5407090424963881E-2</c:v>
                </c:pt>
                <c:pt idx="62">
                  <c:v>4.0913424351455563E-2</c:v>
                </c:pt>
                <c:pt idx="63">
                  <c:v>2.9616389342983551E-2</c:v>
                </c:pt>
                <c:pt idx="64">
                  <c:v>3.4917375733726053E-2</c:v>
                </c:pt>
                <c:pt idx="65">
                  <c:v>3.4988864749632087E-2</c:v>
                </c:pt>
                <c:pt idx="66">
                  <c:v>4.6131945066431645E-2</c:v>
                </c:pt>
                <c:pt idx="67">
                  <c:v>1.3978467708630204E-2</c:v>
                </c:pt>
                <c:pt idx="68">
                  <c:v>2.3691183833927931E-2</c:v>
                </c:pt>
                <c:pt idx="69">
                  <c:v>3.419861505327626E-2</c:v>
                </c:pt>
                <c:pt idx="70">
                  <c:v>3.4865015187282022E-3</c:v>
                </c:pt>
                <c:pt idx="71">
                  <c:v>5.9333401492126292E-2</c:v>
                </c:pt>
                <c:pt idx="72">
                  <c:v>4.7268060664932998E-2</c:v>
                </c:pt>
                <c:pt idx="73">
                  <c:v>3.1549015090487686E-2</c:v>
                </c:pt>
                <c:pt idx="74">
                  <c:v>4.5370951665343662E-2</c:v>
                </c:pt>
                <c:pt idx="75">
                  <c:v>4.1862451970417824E-2</c:v>
                </c:pt>
                <c:pt idx="76">
                  <c:v>4.8058752975110364E-2</c:v>
                </c:pt>
                <c:pt idx="77">
                  <c:v>4.645047387824458E-2</c:v>
                </c:pt>
                <c:pt idx="78">
                  <c:v>3.9326761759212014E-2</c:v>
                </c:pt>
                <c:pt idx="79">
                  <c:v>1.9751944916655106E-2</c:v>
                </c:pt>
                <c:pt idx="80">
                  <c:v>6.0591020572595189E-2</c:v>
                </c:pt>
                <c:pt idx="81">
                  <c:v>3.1585788122533487E-2</c:v>
                </c:pt>
                <c:pt idx="82">
                  <c:v>3.0309091462319748E-2</c:v>
                </c:pt>
                <c:pt idx="83">
                  <c:v>2.0959199200639322E-2</c:v>
                </c:pt>
                <c:pt idx="84">
                  <c:v>2.8345609605221644E-2</c:v>
                </c:pt>
                <c:pt idx="85">
                  <c:v>3.6731894264226905E-2</c:v>
                </c:pt>
                <c:pt idx="86">
                  <c:v>3.5644602005802661E-2</c:v>
                </c:pt>
                <c:pt idx="87">
                  <c:v>4.3111509998444819E-2</c:v>
                </c:pt>
                <c:pt idx="88">
                  <c:v>4.7190565869263734E-2</c:v>
                </c:pt>
                <c:pt idx="89">
                  <c:v>6.726568189407206E-2</c:v>
                </c:pt>
                <c:pt idx="90">
                  <c:v>2.5550167711284544E-2</c:v>
                </c:pt>
                <c:pt idx="91">
                  <c:v>2.7504898628584462E-2</c:v>
                </c:pt>
                <c:pt idx="92">
                  <c:v>3.6979468470744903E-2</c:v>
                </c:pt>
                <c:pt idx="93">
                  <c:v>4.3175020587337631E-2</c:v>
                </c:pt>
                <c:pt idx="94">
                  <c:v>4.8788703098302022E-2</c:v>
                </c:pt>
                <c:pt idx="95">
                  <c:v>4.0246276490937538E-2</c:v>
                </c:pt>
                <c:pt idx="96">
                  <c:v>4.0746982111523555E-2</c:v>
                </c:pt>
                <c:pt idx="97">
                  <c:v>4.4645758532719793E-2</c:v>
                </c:pt>
                <c:pt idx="98">
                  <c:v>5.1459242745318323E-2</c:v>
                </c:pt>
                <c:pt idx="99">
                  <c:v>1.9246509316010407E-2</c:v>
                </c:pt>
                <c:pt idx="100">
                  <c:v>2.8001956707176201E-2</c:v>
                </c:pt>
                <c:pt idx="101">
                  <c:v>5.7976024571902318E-2</c:v>
                </c:pt>
                <c:pt idx="102">
                  <c:v>3.6013695287994918E-2</c:v>
                </c:pt>
                <c:pt idx="103">
                  <c:v>4.2811594230164507E-2</c:v>
                </c:pt>
                <c:pt idx="104">
                  <c:v>4.4849796139107501E-2</c:v>
                </c:pt>
                <c:pt idx="105">
                  <c:v>3.2559527005460442E-2</c:v>
                </c:pt>
                <c:pt idx="106">
                  <c:v>3.9309681705439581E-2</c:v>
                </c:pt>
                <c:pt idx="107">
                  <c:v>5.3840484128998944E-2</c:v>
                </c:pt>
                <c:pt idx="108">
                  <c:v>3.4847293009511948E-2</c:v>
                </c:pt>
                <c:pt idx="109">
                  <c:v>2.7791675789294368E-2</c:v>
                </c:pt>
                <c:pt idx="110">
                  <c:v>5.3392320224699474E-2</c:v>
                </c:pt>
                <c:pt idx="111">
                  <c:v>3.5584252653386272E-2</c:v>
                </c:pt>
                <c:pt idx="112">
                  <c:v>3.900147550803168E-2</c:v>
                </c:pt>
                <c:pt idx="113">
                  <c:v>1.866677847646625E-2</c:v>
                </c:pt>
                <c:pt idx="114">
                  <c:v>3.3713079153365966E-2</c:v>
                </c:pt>
                <c:pt idx="115">
                  <c:v>3.8463368537899945E-2</c:v>
                </c:pt>
                <c:pt idx="116">
                  <c:v>3.9132086893309548E-2</c:v>
                </c:pt>
                <c:pt idx="117">
                  <c:v>5.6240589017278242E-2</c:v>
                </c:pt>
                <c:pt idx="118">
                  <c:v>3.2062747231703381E-2</c:v>
                </c:pt>
                <c:pt idx="119">
                  <c:v>2.0970972704330904E-2</c:v>
                </c:pt>
                <c:pt idx="120">
                  <c:v>6.0136215108593682E-2</c:v>
                </c:pt>
                <c:pt idx="121">
                  <c:v>4.0487411975177301E-2</c:v>
                </c:pt>
                <c:pt idx="122">
                  <c:v>4.682734648538095E-2</c:v>
                </c:pt>
                <c:pt idx="123">
                  <c:v>2.0713530350467524E-2</c:v>
                </c:pt>
                <c:pt idx="124">
                  <c:v>4.9033083203254058E-2</c:v>
                </c:pt>
                <c:pt idx="125">
                  <c:v>3.6868700544836708E-2</c:v>
                </c:pt>
                <c:pt idx="126">
                  <c:v>3.3373651363219736E-2</c:v>
                </c:pt>
                <c:pt idx="127">
                  <c:v>3.1719356441187008E-2</c:v>
                </c:pt>
                <c:pt idx="128">
                  <c:v>7.458091163906333E-3</c:v>
                </c:pt>
                <c:pt idx="129">
                  <c:v>4.4707880300787761E-2</c:v>
                </c:pt>
                <c:pt idx="130">
                  <c:v>4.7706629027214842E-2</c:v>
                </c:pt>
                <c:pt idx="131">
                  <c:v>3.4203468189785646E-2</c:v>
                </c:pt>
                <c:pt idx="132">
                  <c:v>2.9153019077313602E-2</c:v>
                </c:pt>
                <c:pt idx="133">
                  <c:v>4.1615015415613466E-2</c:v>
                </c:pt>
                <c:pt idx="134">
                  <c:v>3.3686763412565712E-2</c:v>
                </c:pt>
                <c:pt idx="135">
                  <c:v>4.8541038551239757E-2</c:v>
                </c:pt>
                <c:pt idx="136">
                  <c:v>2.3290195022819926E-2</c:v>
                </c:pt>
                <c:pt idx="137">
                  <c:v>4.6692424753267625E-2</c:v>
                </c:pt>
                <c:pt idx="138">
                  <c:v>3.5505298498732796E-2</c:v>
                </c:pt>
                <c:pt idx="139">
                  <c:v>2.523430121660647E-2</c:v>
                </c:pt>
                <c:pt idx="140">
                  <c:v>4.0711209694845818E-2</c:v>
                </c:pt>
                <c:pt idx="141">
                  <c:v>4.710740218434839E-2</c:v>
                </c:pt>
                <c:pt idx="142">
                  <c:v>3.4140920871505831E-2</c:v>
                </c:pt>
                <c:pt idx="143">
                  <c:v>2.1341916513425985E-2</c:v>
                </c:pt>
                <c:pt idx="144">
                  <c:v>3.4702100694925464E-2</c:v>
                </c:pt>
                <c:pt idx="145">
                  <c:v>1.2626349899981015E-2</c:v>
                </c:pt>
                <c:pt idx="146">
                  <c:v>3.8649315648924598E-2</c:v>
                </c:pt>
                <c:pt idx="147">
                  <c:v>3.0010375356597008E-2</c:v>
                </c:pt>
                <c:pt idx="148">
                  <c:v>4.6810766469148557E-2</c:v>
                </c:pt>
                <c:pt idx="149">
                  <c:v>4.005913109537157E-2</c:v>
                </c:pt>
                <c:pt idx="150">
                  <c:v>5.4842253905661664E-2</c:v>
                </c:pt>
                <c:pt idx="151">
                  <c:v>4.1815320180902171E-2</c:v>
                </c:pt>
                <c:pt idx="152">
                  <c:v>2.7573645995956741E-2</c:v>
                </c:pt>
                <c:pt idx="153">
                  <c:v>5.1425604801458247E-2</c:v>
                </c:pt>
                <c:pt idx="154">
                  <c:v>3.5829627992310875E-2</c:v>
                </c:pt>
                <c:pt idx="155">
                  <c:v>3.8773829368902279E-2</c:v>
                </c:pt>
                <c:pt idx="156">
                  <c:v>3.3322694079989001E-2</c:v>
                </c:pt>
                <c:pt idx="157">
                  <c:v>3.9360821495688703E-2</c:v>
                </c:pt>
                <c:pt idx="158">
                  <c:v>2.3623059136240965E-2</c:v>
                </c:pt>
                <c:pt idx="159">
                  <c:v>3.3210149732527117E-3</c:v>
                </c:pt>
                <c:pt idx="160">
                  <c:v>2.861949418869808E-2</c:v>
                </c:pt>
                <c:pt idx="161">
                  <c:v>5.8326365714198525E-2</c:v>
                </c:pt>
                <c:pt idx="162">
                  <c:v>2.4739141079719251E-2</c:v>
                </c:pt>
                <c:pt idx="163">
                  <c:v>3.8490144215207134E-2</c:v>
                </c:pt>
                <c:pt idx="164">
                  <c:v>3.3673685558335997E-2</c:v>
                </c:pt>
                <c:pt idx="165">
                  <c:v>3.1714489691565539E-2</c:v>
                </c:pt>
                <c:pt idx="166">
                  <c:v>1.6372845222979771E-2</c:v>
                </c:pt>
                <c:pt idx="167">
                  <c:v>5.1383373905079577E-2</c:v>
                </c:pt>
                <c:pt idx="168">
                  <c:v>2.7677867899370601E-2</c:v>
                </c:pt>
                <c:pt idx="169">
                  <c:v>4.5672645254961619E-2</c:v>
                </c:pt>
                <c:pt idx="170">
                  <c:v>3.429041115788517E-2</c:v>
                </c:pt>
                <c:pt idx="171">
                  <c:v>2.2971254124463436E-2</c:v>
                </c:pt>
                <c:pt idx="172">
                  <c:v>5.3443923583313069E-2</c:v>
                </c:pt>
                <c:pt idx="173">
                  <c:v>3.5239545543004458E-2</c:v>
                </c:pt>
                <c:pt idx="174">
                  <c:v>3.5465241355472354E-2</c:v>
                </c:pt>
                <c:pt idx="175">
                  <c:v>4.4495093381716477E-2</c:v>
                </c:pt>
                <c:pt idx="176">
                  <c:v>3.9013081413806328E-2</c:v>
                </c:pt>
                <c:pt idx="177">
                  <c:v>3.7278893103811162E-2</c:v>
                </c:pt>
                <c:pt idx="178">
                  <c:v>3.9040043838538596E-2</c:v>
                </c:pt>
                <c:pt idx="179">
                  <c:v>3.1609292243374609E-2</c:v>
                </c:pt>
                <c:pt idx="180">
                  <c:v>2.8133379881007448E-2</c:v>
                </c:pt>
                <c:pt idx="181">
                  <c:v>3.4981206205936088E-2</c:v>
                </c:pt>
                <c:pt idx="182">
                  <c:v>2.4258729032232917E-2</c:v>
                </c:pt>
                <c:pt idx="183">
                  <c:v>6.1152230535461927E-2</c:v>
                </c:pt>
                <c:pt idx="184">
                  <c:v>4.3525696858975838E-2</c:v>
                </c:pt>
                <c:pt idx="185">
                  <c:v>2.5100030657353223E-2</c:v>
                </c:pt>
                <c:pt idx="186">
                  <c:v>5.4304576087257139E-2</c:v>
                </c:pt>
                <c:pt idx="187">
                  <c:v>4.3928613287382068E-2</c:v>
                </c:pt>
                <c:pt idx="188">
                  <c:v>4.0774206326140094E-2</c:v>
                </c:pt>
                <c:pt idx="189">
                  <c:v>5.0048792002743425E-2</c:v>
                </c:pt>
                <c:pt idx="190">
                  <c:v>4.1628178462573273E-2</c:v>
                </c:pt>
                <c:pt idx="191">
                  <c:v>4.3730634121813383E-2</c:v>
                </c:pt>
                <c:pt idx="192">
                  <c:v>3.6045851457798261E-2</c:v>
                </c:pt>
                <c:pt idx="193">
                  <c:v>4.503140155463925E-2</c:v>
                </c:pt>
                <c:pt idx="194">
                  <c:v>3.3492079540356601E-2</c:v>
                </c:pt>
                <c:pt idx="195">
                  <c:v>2.9926279570491321E-2</c:v>
                </c:pt>
                <c:pt idx="196">
                  <c:v>3.1456546873047608E-2</c:v>
                </c:pt>
                <c:pt idx="197">
                  <c:v>1.5255902958902501E-2</c:v>
                </c:pt>
                <c:pt idx="198">
                  <c:v>4.1534869365584037E-2</c:v>
                </c:pt>
                <c:pt idx="199">
                  <c:v>3.1083632330731303E-2</c:v>
                </c:pt>
                <c:pt idx="200">
                  <c:v>8.3600909321155381E-3</c:v>
                </c:pt>
                <c:pt idx="201">
                  <c:v>5.2495995428671838E-2</c:v>
                </c:pt>
                <c:pt idx="202">
                  <c:v>3.9639905060528169E-2</c:v>
                </c:pt>
                <c:pt idx="203">
                  <c:v>2.0985892521060201E-2</c:v>
                </c:pt>
                <c:pt idx="204">
                  <c:v>1.9996278762191677E-2</c:v>
                </c:pt>
                <c:pt idx="205">
                  <c:v>3.4179049328978695E-2</c:v>
                </c:pt>
                <c:pt idx="206">
                  <c:v>2.7670972794994475E-2</c:v>
                </c:pt>
                <c:pt idx="207">
                  <c:v>4.4415251790752341E-2</c:v>
                </c:pt>
                <c:pt idx="208">
                  <c:v>4.5733878996753519E-2</c:v>
                </c:pt>
                <c:pt idx="209">
                  <c:v>2.650226630320246E-2</c:v>
                </c:pt>
                <c:pt idx="210">
                  <c:v>6.0593735831105611E-2</c:v>
                </c:pt>
                <c:pt idx="211">
                  <c:v>5.2796490589079814E-2</c:v>
                </c:pt>
                <c:pt idx="212">
                  <c:v>1.8995317629764863E-2</c:v>
                </c:pt>
                <c:pt idx="213">
                  <c:v>2.8032729125947065E-2</c:v>
                </c:pt>
                <c:pt idx="214">
                  <c:v>2.9019075271777495E-2</c:v>
                </c:pt>
                <c:pt idx="215">
                  <c:v>5.1680497268586312E-2</c:v>
                </c:pt>
                <c:pt idx="216">
                  <c:v>5.3386981415872947E-2</c:v>
                </c:pt>
                <c:pt idx="217">
                  <c:v>3.7643514485442564E-2</c:v>
                </c:pt>
                <c:pt idx="218">
                  <c:v>5.2394990826688526E-2</c:v>
                </c:pt>
                <c:pt idx="219">
                  <c:v>4.5102197176731362E-2</c:v>
                </c:pt>
                <c:pt idx="220">
                  <c:v>2.2052461173769744E-2</c:v>
                </c:pt>
                <c:pt idx="221">
                  <c:v>5.7203445552011623E-2</c:v>
                </c:pt>
                <c:pt idx="222">
                  <c:v>7.5919904134709726E-3</c:v>
                </c:pt>
                <c:pt idx="223">
                  <c:v>3.572734196338273E-2</c:v>
                </c:pt>
                <c:pt idx="224">
                  <c:v>3.1928087634689351E-2</c:v>
                </c:pt>
                <c:pt idx="225">
                  <c:v>3.0736956441827001E-2</c:v>
                </c:pt>
                <c:pt idx="226">
                  <c:v>2.3917956725103273E-2</c:v>
                </c:pt>
                <c:pt idx="227">
                  <c:v>2.9031541055869137E-2</c:v>
                </c:pt>
                <c:pt idx="228">
                  <c:v>4.6842996413965277E-2</c:v>
                </c:pt>
                <c:pt idx="229">
                  <c:v>4.4478988632459748E-2</c:v>
                </c:pt>
                <c:pt idx="230">
                  <c:v>3.7891917481740367E-2</c:v>
                </c:pt>
                <c:pt idx="231">
                  <c:v>4.0978926642117386E-2</c:v>
                </c:pt>
                <c:pt idx="232">
                  <c:v>3.0639104518925597E-2</c:v>
                </c:pt>
                <c:pt idx="233">
                  <c:v>2.220051559131242E-2</c:v>
                </c:pt>
                <c:pt idx="234">
                  <c:v>3.7812608026789429E-2</c:v>
                </c:pt>
                <c:pt idx="235">
                  <c:v>2.5275504302305296E-2</c:v>
                </c:pt>
                <c:pt idx="236">
                  <c:v>2.7532907374148485E-2</c:v>
                </c:pt>
                <c:pt idx="237">
                  <c:v>1.6883704763564822E-2</c:v>
                </c:pt>
                <c:pt idx="238">
                  <c:v>2.0286798935798156E-2</c:v>
                </c:pt>
                <c:pt idx="239">
                  <c:v>1.7256536211398832E-2</c:v>
                </c:pt>
                <c:pt idx="240">
                  <c:v>2.2618633443175495E-2</c:v>
                </c:pt>
                <c:pt idx="241">
                  <c:v>3.8358844690163041E-2</c:v>
                </c:pt>
                <c:pt idx="242">
                  <c:v>4.6003735075239249E-2</c:v>
                </c:pt>
                <c:pt idx="243">
                  <c:v>4.0743984866000726E-2</c:v>
                </c:pt>
                <c:pt idx="244">
                  <c:v>3.8823247939893168E-2</c:v>
                </c:pt>
                <c:pt idx="245">
                  <c:v>4.0583972262741241E-2</c:v>
                </c:pt>
                <c:pt idx="246">
                  <c:v>2.5925295417296212E-2</c:v>
                </c:pt>
                <c:pt idx="247">
                  <c:v>3.7914320770029653E-2</c:v>
                </c:pt>
                <c:pt idx="248">
                  <c:v>4.2338591042241192E-2</c:v>
                </c:pt>
                <c:pt idx="249">
                  <c:v>3.016835729803713E-2</c:v>
                </c:pt>
                <c:pt idx="250">
                  <c:v>1.5259124328837526E-2</c:v>
                </c:pt>
                <c:pt idx="251">
                  <c:v>4.5250925272256992E-2</c:v>
                </c:pt>
                <c:pt idx="252">
                  <c:v>3.7436091017659101E-2</c:v>
                </c:pt>
                <c:pt idx="253">
                  <c:v>4.8432452375042068E-2</c:v>
                </c:pt>
                <c:pt idx="254">
                  <c:v>4.527677938870367E-2</c:v>
                </c:pt>
                <c:pt idx="255">
                  <c:v>3.9378042851291817E-2</c:v>
                </c:pt>
                <c:pt idx="256">
                  <c:v>4.7579938688989409E-2</c:v>
                </c:pt>
                <c:pt idx="257">
                  <c:v>1.8218199700913318E-2</c:v>
                </c:pt>
                <c:pt idx="258">
                  <c:v>5.0782499745361698E-2</c:v>
                </c:pt>
                <c:pt idx="259">
                  <c:v>3.3141223273601195E-2</c:v>
                </c:pt>
                <c:pt idx="260">
                  <c:v>3.2970477261140496E-2</c:v>
                </c:pt>
                <c:pt idx="261">
                  <c:v>2.7155447200746696E-2</c:v>
                </c:pt>
                <c:pt idx="262">
                  <c:v>1.664084404462185E-2</c:v>
                </c:pt>
                <c:pt idx="263">
                  <c:v>3.7735291288096551E-2</c:v>
                </c:pt>
                <c:pt idx="264">
                  <c:v>5.9439033818842524E-2</c:v>
                </c:pt>
                <c:pt idx="265">
                  <c:v>5.5409923220352264E-2</c:v>
                </c:pt>
                <c:pt idx="266">
                  <c:v>4.2945330344914323E-2</c:v>
                </c:pt>
                <c:pt idx="267">
                  <c:v>3.1948977835569548E-2</c:v>
                </c:pt>
                <c:pt idx="268">
                  <c:v>4.0002635866904723E-2</c:v>
                </c:pt>
                <c:pt idx="269">
                  <c:v>3.7505298754062055E-2</c:v>
                </c:pt>
                <c:pt idx="270">
                  <c:v>4.3415843172138369E-2</c:v>
                </c:pt>
                <c:pt idx="271">
                  <c:v>4.6122515726726043E-2</c:v>
                </c:pt>
                <c:pt idx="272">
                  <c:v>1.4287704066602347E-2</c:v>
                </c:pt>
                <c:pt idx="273">
                  <c:v>4.2395787922730577E-2</c:v>
                </c:pt>
                <c:pt idx="274">
                  <c:v>1.8039110074780873E-2</c:v>
                </c:pt>
                <c:pt idx="275">
                  <c:v>1.7819777882815524E-2</c:v>
                </c:pt>
                <c:pt idx="276">
                  <c:v>4.3310472765268115E-2</c:v>
                </c:pt>
                <c:pt idx="277">
                  <c:v>2.4106878772253426E-2</c:v>
                </c:pt>
                <c:pt idx="278">
                  <c:v>3.9149398762092447E-2</c:v>
                </c:pt>
                <c:pt idx="279">
                  <c:v>3.9263004389003653E-2</c:v>
                </c:pt>
                <c:pt idx="280">
                  <c:v>4.0005749272469859E-2</c:v>
                </c:pt>
                <c:pt idx="281">
                  <c:v>4.8903207644817259E-2</c:v>
                </c:pt>
                <c:pt idx="282">
                  <c:v>2.9980125167445304E-2</c:v>
                </c:pt>
                <c:pt idx="283">
                  <c:v>3.6798499919924454E-2</c:v>
                </c:pt>
                <c:pt idx="284">
                  <c:v>2.581140237974533E-2</c:v>
                </c:pt>
                <c:pt idx="285">
                  <c:v>3.8266465545412354E-2</c:v>
                </c:pt>
                <c:pt idx="286">
                  <c:v>6.1695069263049573E-2</c:v>
                </c:pt>
                <c:pt idx="287">
                  <c:v>3.0968669950090066E-2</c:v>
                </c:pt>
                <c:pt idx="288">
                  <c:v>4.8566974191953771E-2</c:v>
                </c:pt>
                <c:pt idx="289">
                  <c:v>4.6473178522522085E-2</c:v>
                </c:pt>
                <c:pt idx="290">
                  <c:v>1.7588112591063632E-2</c:v>
                </c:pt>
                <c:pt idx="291">
                  <c:v>3.0433900422726479E-2</c:v>
                </c:pt>
                <c:pt idx="292">
                  <c:v>2.9904469690477054E-2</c:v>
                </c:pt>
                <c:pt idx="293">
                  <c:v>3.4712938582986186E-2</c:v>
                </c:pt>
                <c:pt idx="294">
                  <c:v>3.5543187048944769E-2</c:v>
                </c:pt>
                <c:pt idx="295">
                  <c:v>5.1207378305936357E-2</c:v>
                </c:pt>
                <c:pt idx="296">
                  <c:v>5.7868306193804842E-2</c:v>
                </c:pt>
                <c:pt idx="297">
                  <c:v>3.7678588308131422E-2</c:v>
                </c:pt>
                <c:pt idx="298">
                  <c:v>2.3696259008513687E-2</c:v>
                </c:pt>
                <c:pt idx="299">
                  <c:v>1.8196169414739394E-2</c:v>
                </c:pt>
                <c:pt idx="300">
                  <c:v>4.611658087785514E-2</c:v>
                </c:pt>
                <c:pt idx="301">
                  <c:v>4.1857481344083181E-2</c:v>
                </c:pt>
                <c:pt idx="302">
                  <c:v>3.2824380689630062E-2</c:v>
                </c:pt>
                <c:pt idx="303">
                  <c:v>3.974238559469867E-2</c:v>
                </c:pt>
                <c:pt idx="304">
                  <c:v>4.8192753282772727E-2</c:v>
                </c:pt>
                <c:pt idx="305">
                  <c:v>2.3975880947418815E-2</c:v>
                </c:pt>
                <c:pt idx="306">
                  <c:v>6.0471917812402631E-2</c:v>
                </c:pt>
                <c:pt idx="307">
                  <c:v>2.6659735141132457E-2</c:v>
                </c:pt>
                <c:pt idx="308">
                  <c:v>3.4059327955933971E-2</c:v>
                </c:pt>
                <c:pt idx="309">
                  <c:v>3.218838848451544E-2</c:v>
                </c:pt>
                <c:pt idx="310">
                  <c:v>2.903293063762552E-2</c:v>
                </c:pt>
                <c:pt idx="311">
                  <c:v>4.0874665237423724E-2</c:v>
                </c:pt>
                <c:pt idx="312">
                  <c:v>4.2010051977427798E-2</c:v>
                </c:pt>
                <c:pt idx="313">
                  <c:v>3.2382700919433238E-2</c:v>
                </c:pt>
                <c:pt idx="314">
                  <c:v>5.1973474559598498E-2</c:v>
                </c:pt>
                <c:pt idx="315">
                  <c:v>2.889881779062925E-2</c:v>
                </c:pt>
                <c:pt idx="316">
                  <c:v>2.5837958741098788E-2</c:v>
                </c:pt>
                <c:pt idx="317">
                  <c:v>4.0139861525377574E-2</c:v>
                </c:pt>
                <c:pt idx="318">
                  <c:v>5.4431285014305275E-3</c:v>
                </c:pt>
                <c:pt idx="319">
                  <c:v>4.1750272665124211E-2</c:v>
                </c:pt>
                <c:pt idx="320">
                  <c:v>2.555025295263974E-2</c:v>
                </c:pt>
                <c:pt idx="321">
                  <c:v>3.2613554976916315E-2</c:v>
                </c:pt>
                <c:pt idx="322">
                  <c:v>2.4774522996066972E-2</c:v>
                </c:pt>
                <c:pt idx="323">
                  <c:v>2.4661440241745436E-2</c:v>
                </c:pt>
                <c:pt idx="324">
                  <c:v>3.2166135995897904E-2</c:v>
                </c:pt>
                <c:pt idx="325">
                  <c:v>5.276527532476144E-2</c:v>
                </c:pt>
                <c:pt idx="326">
                  <c:v>3.3720857530940285E-2</c:v>
                </c:pt>
                <c:pt idx="327">
                  <c:v>3.367937553235828E-2</c:v>
                </c:pt>
                <c:pt idx="328">
                  <c:v>3.2258047115929001E-2</c:v>
                </c:pt>
                <c:pt idx="329">
                  <c:v>3.965072968798089E-2</c:v>
                </c:pt>
                <c:pt idx="330">
                  <c:v>3.0195103131398504E-2</c:v>
                </c:pt>
                <c:pt idx="331">
                  <c:v>1.1480035813026701E-2</c:v>
                </c:pt>
                <c:pt idx="332">
                  <c:v>3.5867919127493375E-2</c:v>
                </c:pt>
                <c:pt idx="333">
                  <c:v>2.3011360673580283E-2</c:v>
                </c:pt>
                <c:pt idx="334">
                  <c:v>2.6025346954106132E-2</c:v>
                </c:pt>
                <c:pt idx="335">
                  <c:v>1.9191675392496499E-2</c:v>
                </c:pt>
                <c:pt idx="336">
                  <c:v>3.4481975569322421E-2</c:v>
                </c:pt>
                <c:pt idx="337">
                  <c:v>6.33114123323682E-2</c:v>
                </c:pt>
                <c:pt idx="338">
                  <c:v>2.7229264700840694E-2</c:v>
                </c:pt>
                <c:pt idx="339">
                  <c:v>2.2409075680743962E-2</c:v>
                </c:pt>
                <c:pt idx="340">
                  <c:v>3.3022199499105898E-2</c:v>
                </c:pt>
                <c:pt idx="341">
                  <c:v>1.5953560378577647E-2</c:v>
                </c:pt>
                <c:pt idx="342">
                  <c:v>2.9629624745533323E-2</c:v>
                </c:pt>
                <c:pt idx="343">
                  <c:v>2.2920409547072251E-2</c:v>
                </c:pt>
                <c:pt idx="344">
                  <c:v>3.2786157457146414E-2</c:v>
                </c:pt>
                <c:pt idx="345">
                  <c:v>1.2087720807333779E-2</c:v>
                </c:pt>
                <c:pt idx="346">
                  <c:v>3.5239966624360575E-2</c:v>
                </c:pt>
                <c:pt idx="347">
                  <c:v>4.9952537407156272E-2</c:v>
                </c:pt>
                <c:pt idx="348">
                  <c:v>3.4066195263466881E-2</c:v>
                </c:pt>
                <c:pt idx="349">
                  <c:v>3.1104127557354644E-2</c:v>
                </c:pt>
                <c:pt idx="350">
                  <c:v>4.1658061734784979E-2</c:v>
                </c:pt>
                <c:pt idx="351">
                  <c:v>3.3028123473045512E-2</c:v>
                </c:pt>
                <c:pt idx="352">
                  <c:v>2.8700119743312713E-2</c:v>
                </c:pt>
                <c:pt idx="353">
                  <c:v>3.4369532498466304E-2</c:v>
                </c:pt>
                <c:pt idx="354">
                  <c:v>4.5811630743596621E-2</c:v>
                </c:pt>
                <c:pt idx="355">
                  <c:v>1.5344858408098461E-2</c:v>
                </c:pt>
                <c:pt idx="356">
                  <c:v>4.732031703529016E-2</c:v>
                </c:pt>
                <c:pt idx="357">
                  <c:v>4.657525074365404E-2</c:v>
                </c:pt>
                <c:pt idx="358">
                  <c:v>2.8567512938593775E-2</c:v>
                </c:pt>
                <c:pt idx="359">
                  <c:v>4.7472063619575677E-2</c:v>
                </c:pt>
                <c:pt idx="360">
                  <c:v>3.6690795842739377E-2</c:v>
                </c:pt>
                <c:pt idx="361">
                  <c:v>3.3339047209529848E-2</c:v>
                </c:pt>
                <c:pt idx="362">
                  <c:v>2.5456691947682242E-2</c:v>
                </c:pt>
                <c:pt idx="363">
                  <c:v>3.7463927230833471E-2</c:v>
                </c:pt>
                <c:pt idx="364">
                  <c:v>2.4669628155910894E-2</c:v>
                </c:pt>
                <c:pt idx="365">
                  <c:v>2.5619046734639328E-2</c:v>
                </c:pt>
                <c:pt idx="366">
                  <c:v>4.2004139853566769E-2</c:v>
                </c:pt>
                <c:pt idx="367">
                  <c:v>3.5443455843483074E-2</c:v>
                </c:pt>
                <c:pt idx="368">
                  <c:v>4.248716344256187E-2</c:v>
                </c:pt>
                <c:pt idx="369">
                  <c:v>3.3265145326812073E-2</c:v>
                </c:pt>
                <c:pt idx="370">
                  <c:v>3.0162952284948141E-2</c:v>
                </c:pt>
                <c:pt idx="371">
                  <c:v>4.8424373078428451E-2</c:v>
                </c:pt>
                <c:pt idx="372">
                  <c:v>3.3681218828712445E-2</c:v>
                </c:pt>
                <c:pt idx="373">
                  <c:v>2.9977237625861408E-2</c:v>
                </c:pt>
                <c:pt idx="374">
                  <c:v>2.6245486354169789E-2</c:v>
                </c:pt>
                <c:pt idx="375">
                  <c:v>3.8667860016502964E-2</c:v>
                </c:pt>
                <c:pt idx="376">
                  <c:v>5.2811645221976455E-2</c:v>
                </c:pt>
                <c:pt idx="377">
                  <c:v>3.5684427364818916E-2</c:v>
                </c:pt>
                <c:pt idx="378">
                  <c:v>4.8784423287653755E-2</c:v>
                </c:pt>
                <c:pt idx="379">
                  <c:v>1.2704508795110203E-2</c:v>
                </c:pt>
                <c:pt idx="380">
                  <c:v>2.7787202252774479E-2</c:v>
                </c:pt>
                <c:pt idx="381">
                  <c:v>4.623140546987986E-2</c:v>
                </c:pt>
                <c:pt idx="382">
                  <c:v>5.0361780670981959E-2</c:v>
                </c:pt>
                <c:pt idx="383">
                  <c:v>3.692733385594732E-2</c:v>
                </c:pt>
                <c:pt idx="384">
                  <c:v>4.9827258669455421E-2</c:v>
                </c:pt>
                <c:pt idx="385">
                  <c:v>3.1490662529004898E-2</c:v>
                </c:pt>
                <c:pt idx="386">
                  <c:v>2.4522849811056291E-2</c:v>
                </c:pt>
                <c:pt idx="387">
                  <c:v>3.0622333776237742E-2</c:v>
                </c:pt>
                <c:pt idx="388">
                  <c:v>2.7034528351197629E-2</c:v>
                </c:pt>
                <c:pt idx="389">
                  <c:v>4.0953033549262441E-2</c:v>
                </c:pt>
                <c:pt idx="390">
                  <c:v>3.0507029008414344E-2</c:v>
                </c:pt>
                <c:pt idx="391">
                  <c:v>4.1621328616387621E-2</c:v>
                </c:pt>
                <c:pt idx="392">
                  <c:v>4.2751885557543834E-2</c:v>
                </c:pt>
                <c:pt idx="393">
                  <c:v>4.5993453511952165E-2</c:v>
                </c:pt>
                <c:pt idx="394">
                  <c:v>2.5227598147100572E-2</c:v>
                </c:pt>
                <c:pt idx="395">
                  <c:v>3.2452701824106978E-2</c:v>
                </c:pt>
                <c:pt idx="396">
                  <c:v>3.9055630439582267E-2</c:v>
                </c:pt>
                <c:pt idx="397">
                  <c:v>4.381289953639772E-2</c:v>
                </c:pt>
                <c:pt idx="398">
                  <c:v>4.2487722930885874E-2</c:v>
                </c:pt>
                <c:pt idx="399">
                  <c:v>2.5098521039547295E-2</c:v>
                </c:pt>
                <c:pt idx="400">
                  <c:v>2.9524104331582257E-2</c:v>
                </c:pt>
                <c:pt idx="401">
                  <c:v>2.1621369736170903E-2</c:v>
                </c:pt>
                <c:pt idx="402">
                  <c:v>3.7537144426829927E-2</c:v>
                </c:pt>
                <c:pt idx="403">
                  <c:v>3.8538908831280805E-2</c:v>
                </c:pt>
                <c:pt idx="404">
                  <c:v>4.3898029922497139E-2</c:v>
                </c:pt>
                <c:pt idx="405">
                  <c:v>3.7013806702349716E-2</c:v>
                </c:pt>
                <c:pt idx="406">
                  <c:v>1.8073114220613584E-2</c:v>
                </c:pt>
                <c:pt idx="407">
                  <c:v>5.2152630625050378E-2</c:v>
                </c:pt>
                <c:pt idx="408">
                  <c:v>3.1293962732421021E-2</c:v>
                </c:pt>
                <c:pt idx="409">
                  <c:v>4.7079912075314312E-2</c:v>
                </c:pt>
                <c:pt idx="410">
                  <c:v>2.3799010250438402E-2</c:v>
                </c:pt>
                <c:pt idx="411">
                  <c:v>1.8557206323612518E-2</c:v>
                </c:pt>
                <c:pt idx="412">
                  <c:v>4.8868941500157581E-2</c:v>
                </c:pt>
                <c:pt idx="413">
                  <c:v>2.0289345054788466E-2</c:v>
                </c:pt>
                <c:pt idx="414">
                  <c:v>4.8457091005186415E-2</c:v>
                </c:pt>
                <c:pt idx="415">
                  <c:v>2.079782243269207E-2</c:v>
                </c:pt>
                <c:pt idx="416">
                  <c:v>2.1872796585116427E-2</c:v>
                </c:pt>
                <c:pt idx="417">
                  <c:v>3.6519090523185971E-2</c:v>
                </c:pt>
                <c:pt idx="418">
                  <c:v>3.4012165257476024E-2</c:v>
                </c:pt>
                <c:pt idx="419">
                  <c:v>3.2438271798618024E-2</c:v>
                </c:pt>
                <c:pt idx="420">
                  <c:v>3.6841663661156154E-2</c:v>
                </c:pt>
                <c:pt idx="421">
                  <c:v>4.1455028592799648E-2</c:v>
                </c:pt>
                <c:pt idx="422">
                  <c:v>2.6057295618752196E-2</c:v>
                </c:pt>
                <c:pt idx="423">
                  <c:v>3.2064710297781684E-2</c:v>
                </c:pt>
                <c:pt idx="424">
                  <c:v>5.2821293290037985E-2</c:v>
                </c:pt>
                <c:pt idx="425">
                  <c:v>5.5099705543495636E-2</c:v>
                </c:pt>
                <c:pt idx="426">
                  <c:v>3.9238295405631396E-2</c:v>
                </c:pt>
                <c:pt idx="427">
                  <c:v>4.1697832339025298E-2</c:v>
                </c:pt>
                <c:pt idx="428">
                  <c:v>2.7415958260008588E-2</c:v>
                </c:pt>
                <c:pt idx="429">
                  <c:v>4.7949397483143474E-2</c:v>
                </c:pt>
                <c:pt idx="430">
                  <c:v>2.9019539600105171E-2</c:v>
                </c:pt>
                <c:pt idx="431">
                  <c:v>2.0315295274963674E-2</c:v>
                </c:pt>
                <c:pt idx="432">
                  <c:v>3.4790627696230647E-2</c:v>
                </c:pt>
                <c:pt idx="433">
                  <c:v>3.965126559587967E-2</c:v>
                </c:pt>
                <c:pt idx="434">
                  <c:v>2.4668015346252181E-2</c:v>
                </c:pt>
                <c:pt idx="435">
                  <c:v>4.3137057443824012E-2</c:v>
                </c:pt>
                <c:pt idx="436">
                  <c:v>5.1612868304866388E-2</c:v>
                </c:pt>
                <c:pt idx="437">
                  <c:v>3.1794918044176612E-2</c:v>
                </c:pt>
                <c:pt idx="438">
                  <c:v>3.9288699985592201E-2</c:v>
                </c:pt>
                <c:pt idx="439">
                  <c:v>2.9059021095732718E-2</c:v>
                </c:pt>
                <c:pt idx="440">
                  <c:v>3.1393364262287449E-2</c:v>
                </c:pt>
                <c:pt idx="441">
                  <c:v>4.4595996480475464E-2</c:v>
                </c:pt>
                <c:pt idx="442">
                  <c:v>4.9455727271883021E-2</c:v>
                </c:pt>
                <c:pt idx="443">
                  <c:v>2.7889266049490768E-2</c:v>
                </c:pt>
                <c:pt idx="444">
                  <c:v>2.4735367117845686E-2</c:v>
                </c:pt>
                <c:pt idx="445">
                  <c:v>3.649904555109762E-2</c:v>
                </c:pt>
                <c:pt idx="446">
                  <c:v>5.192831465894554E-2</c:v>
                </c:pt>
                <c:pt idx="447">
                  <c:v>2.5465471564747766E-2</c:v>
                </c:pt>
                <c:pt idx="448">
                  <c:v>4.381938047790418E-2</c:v>
                </c:pt>
                <c:pt idx="449">
                  <c:v>3.5515240862966813E-2</c:v>
                </c:pt>
                <c:pt idx="450">
                  <c:v>2.287936731917839E-2</c:v>
                </c:pt>
                <c:pt idx="451">
                  <c:v>3.0483113991019051E-2</c:v>
                </c:pt>
                <c:pt idx="452">
                  <c:v>2.1921896952153963E-2</c:v>
                </c:pt>
                <c:pt idx="453">
                  <c:v>3.3770424207778427E-2</c:v>
                </c:pt>
                <c:pt idx="454">
                  <c:v>2.7635335445349574E-2</c:v>
                </c:pt>
                <c:pt idx="455">
                  <c:v>5.0652598475317945E-2</c:v>
                </c:pt>
                <c:pt idx="456">
                  <c:v>4.6889945587279824E-2</c:v>
                </c:pt>
                <c:pt idx="457">
                  <c:v>3.3514471397278145E-2</c:v>
                </c:pt>
                <c:pt idx="458">
                  <c:v>3.1660892089948878E-2</c:v>
                </c:pt>
                <c:pt idx="459">
                  <c:v>1.7212673651731958E-2</c:v>
                </c:pt>
                <c:pt idx="460">
                  <c:v>4.1943290793188204E-2</c:v>
                </c:pt>
                <c:pt idx="461">
                  <c:v>2.6902089598496992E-2</c:v>
                </c:pt>
                <c:pt idx="462">
                  <c:v>3.9426411335118761E-2</c:v>
                </c:pt>
                <c:pt idx="463">
                  <c:v>4.3472723808038904E-2</c:v>
                </c:pt>
                <c:pt idx="464">
                  <c:v>4.2384785112076828E-2</c:v>
                </c:pt>
                <c:pt idx="465">
                  <c:v>2.0617570519957273E-2</c:v>
                </c:pt>
                <c:pt idx="466">
                  <c:v>2.1900477913070648E-2</c:v>
                </c:pt>
                <c:pt idx="467">
                  <c:v>1.4512871389648796E-2</c:v>
                </c:pt>
                <c:pt idx="468">
                  <c:v>2.5139224844815067E-2</c:v>
                </c:pt>
                <c:pt idx="469">
                  <c:v>5.0954552306894052E-2</c:v>
                </c:pt>
                <c:pt idx="470">
                  <c:v>3.4525427117047702E-2</c:v>
                </c:pt>
                <c:pt idx="471">
                  <c:v>4.3575026305530284E-2</c:v>
                </c:pt>
                <c:pt idx="472">
                  <c:v>2.9468149829389223E-2</c:v>
                </c:pt>
                <c:pt idx="473">
                  <c:v>5.0466950177387615E-2</c:v>
                </c:pt>
                <c:pt idx="474">
                  <c:v>3.374520222857974E-2</c:v>
                </c:pt>
                <c:pt idx="475">
                  <c:v>2.2934193785673684E-2</c:v>
                </c:pt>
                <c:pt idx="476">
                  <c:v>2.1930668568208522E-2</c:v>
                </c:pt>
                <c:pt idx="477">
                  <c:v>4.8741087819224149E-2</c:v>
                </c:pt>
                <c:pt idx="478">
                  <c:v>2.80462663347259E-2</c:v>
                </c:pt>
                <c:pt idx="479">
                  <c:v>2.4943992491496869E-2</c:v>
                </c:pt>
                <c:pt idx="480">
                  <c:v>1.5792910650499425E-2</c:v>
                </c:pt>
                <c:pt idx="481">
                  <c:v>3.3766929171237192E-2</c:v>
                </c:pt>
                <c:pt idx="482">
                  <c:v>3.2871673347103725E-2</c:v>
                </c:pt>
                <c:pt idx="483">
                  <c:v>2.6830120110673705E-2</c:v>
                </c:pt>
                <c:pt idx="484">
                  <c:v>4.7101664116925845E-2</c:v>
                </c:pt>
                <c:pt idx="485">
                  <c:v>3.605556990290365E-2</c:v>
                </c:pt>
                <c:pt idx="486">
                  <c:v>3.6506841343449448E-2</c:v>
                </c:pt>
                <c:pt idx="487">
                  <c:v>4.7775727234582621E-2</c:v>
                </c:pt>
                <c:pt idx="488">
                  <c:v>2.0367661722702934E-2</c:v>
                </c:pt>
                <c:pt idx="489">
                  <c:v>2.8772716722192615E-2</c:v>
                </c:pt>
                <c:pt idx="490">
                  <c:v>1.9979472290019951E-2</c:v>
                </c:pt>
                <c:pt idx="491">
                  <c:v>3.0301368757320257E-2</c:v>
                </c:pt>
                <c:pt idx="492">
                  <c:v>4.0323009516658626E-2</c:v>
                </c:pt>
                <c:pt idx="493">
                  <c:v>1.5492177385170114E-2</c:v>
                </c:pt>
                <c:pt idx="494">
                  <c:v>2.7095539921049738E-2</c:v>
                </c:pt>
                <c:pt idx="495">
                  <c:v>4.9556491340338404E-2</c:v>
                </c:pt>
                <c:pt idx="496">
                  <c:v>4.1025262013397179E-2</c:v>
                </c:pt>
                <c:pt idx="497">
                  <c:v>3.1964640281438139E-2</c:v>
                </c:pt>
                <c:pt idx="498">
                  <c:v>3.6225999035112866E-2</c:v>
                </c:pt>
                <c:pt idx="499">
                  <c:v>2.9376013418237035E-2</c:v>
                </c:pt>
                <c:pt idx="500">
                  <c:v>3.2566558654136712E-2</c:v>
                </c:pt>
                <c:pt idx="501">
                  <c:v>4.2555235224223109E-2</c:v>
                </c:pt>
                <c:pt idx="502">
                  <c:v>4.4417235884124107E-2</c:v>
                </c:pt>
                <c:pt idx="503">
                  <c:v>4.5016610493761378E-2</c:v>
                </c:pt>
                <c:pt idx="504">
                  <c:v>4.0619237206469316E-2</c:v>
                </c:pt>
                <c:pt idx="505">
                  <c:v>2.4882784264333269E-2</c:v>
                </c:pt>
                <c:pt idx="506">
                  <c:v>3.4069891939241759E-2</c:v>
                </c:pt>
                <c:pt idx="507">
                  <c:v>5.1846500613894841E-2</c:v>
                </c:pt>
                <c:pt idx="508">
                  <c:v>5.504392932640112E-2</c:v>
                </c:pt>
                <c:pt idx="509">
                  <c:v>3.2480184684767544E-2</c:v>
                </c:pt>
                <c:pt idx="510">
                  <c:v>1.9651090403854266E-2</c:v>
                </c:pt>
                <c:pt idx="511">
                  <c:v>3.2866223350590584E-2</c:v>
                </c:pt>
                <c:pt idx="512">
                  <c:v>4.1547220951860697E-2</c:v>
                </c:pt>
                <c:pt idx="513">
                  <c:v>2.7508148135951316E-2</c:v>
                </c:pt>
                <c:pt idx="514">
                  <c:v>2.3736466298106551E-2</c:v>
                </c:pt>
                <c:pt idx="515">
                  <c:v>4.8659504400316189E-2</c:v>
                </c:pt>
                <c:pt idx="516">
                  <c:v>3.682927279549475E-2</c:v>
                </c:pt>
                <c:pt idx="517">
                  <c:v>3.618477166470091E-2</c:v>
                </c:pt>
                <c:pt idx="518">
                  <c:v>4.2608403815929563E-2</c:v>
                </c:pt>
                <c:pt idx="519">
                  <c:v>2.9476629545872324E-2</c:v>
                </c:pt>
                <c:pt idx="520">
                  <c:v>2.4694768916158905E-2</c:v>
                </c:pt>
                <c:pt idx="521">
                  <c:v>3.7884672075609249E-2</c:v>
                </c:pt>
                <c:pt idx="522">
                  <c:v>4.1051439760243003E-2</c:v>
                </c:pt>
                <c:pt idx="523">
                  <c:v>4.6285702249750871E-2</c:v>
                </c:pt>
                <c:pt idx="524">
                  <c:v>3.1985054597670426E-2</c:v>
                </c:pt>
                <c:pt idx="525">
                  <c:v>2.8450422855104518E-2</c:v>
                </c:pt>
                <c:pt idx="526">
                  <c:v>3.4925509363735119E-2</c:v>
                </c:pt>
                <c:pt idx="527">
                  <c:v>2.5879552119607629E-2</c:v>
                </c:pt>
                <c:pt idx="528">
                  <c:v>3.0758547178742768E-2</c:v>
                </c:pt>
                <c:pt idx="529">
                  <c:v>2.7529730477649894E-2</c:v>
                </c:pt>
                <c:pt idx="530">
                  <c:v>1.8679221721175254E-2</c:v>
                </c:pt>
                <c:pt idx="531">
                  <c:v>1.8961295395223676E-2</c:v>
                </c:pt>
                <c:pt idx="532">
                  <c:v>3.2871811483470459E-2</c:v>
                </c:pt>
                <c:pt idx="533">
                  <c:v>2.7602735507363751E-2</c:v>
                </c:pt>
                <c:pt idx="534">
                  <c:v>3.6715286780287848E-2</c:v>
                </c:pt>
                <c:pt idx="535">
                  <c:v>4.546788768142479E-2</c:v>
                </c:pt>
                <c:pt idx="536">
                  <c:v>3.1019263575650047E-2</c:v>
                </c:pt>
                <c:pt idx="537">
                  <c:v>3.0414532450676712E-2</c:v>
                </c:pt>
                <c:pt idx="538">
                  <c:v>2.5979358787163176E-2</c:v>
                </c:pt>
                <c:pt idx="539">
                  <c:v>2.6312645899720599E-2</c:v>
                </c:pt>
                <c:pt idx="540">
                  <c:v>5.6084304599215262E-2</c:v>
                </c:pt>
                <c:pt idx="541">
                  <c:v>4.0633313113124347E-2</c:v>
                </c:pt>
                <c:pt idx="542">
                  <c:v>3.7925334500843066E-2</c:v>
                </c:pt>
                <c:pt idx="543">
                  <c:v>3.3524828280026231E-2</c:v>
                </c:pt>
                <c:pt idx="544">
                  <c:v>3.9389949548790382E-2</c:v>
                </c:pt>
                <c:pt idx="545">
                  <c:v>4.3282350953499749E-2</c:v>
                </c:pt>
                <c:pt idx="546">
                  <c:v>6.0365808333180837E-2</c:v>
                </c:pt>
                <c:pt idx="547">
                  <c:v>1.7784338073885075E-2</c:v>
                </c:pt>
                <c:pt idx="548">
                  <c:v>3.716484132736303E-2</c:v>
                </c:pt>
                <c:pt idx="549">
                  <c:v>4.9548319954348941E-3</c:v>
                </c:pt>
                <c:pt idx="550">
                  <c:v>2.3972442964649676E-2</c:v>
                </c:pt>
                <c:pt idx="551">
                  <c:v>3.2004706728806176E-2</c:v>
                </c:pt>
                <c:pt idx="552">
                  <c:v>3.4917571230038968E-2</c:v>
                </c:pt>
                <c:pt idx="553">
                  <c:v>3.1545593296392671E-2</c:v>
                </c:pt>
                <c:pt idx="554">
                  <c:v>4.2146212440616559E-2</c:v>
                </c:pt>
                <c:pt idx="555">
                  <c:v>1.7752979193817409E-2</c:v>
                </c:pt>
                <c:pt idx="556">
                  <c:v>4.034155445675508E-2</c:v>
                </c:pt>
                <c:pt idx="557">
                  <c:v>1.8582634597357595E-2</c:v>
                </c:pt>
                <c:pt idx="558">
                  <c:v>3.8580724726791582E-2</c:v>
                </c:pt>
                <c:pt idx="559">
                  <c:v>3.8563449237338454E-2</c:v>
                </c:pt>
                <c:pt idx="560">
                  <c:v>2.5362574497215629E-2</c:v>
                </c:pt>
                <c:pt idx="561">
                  <c:v>4.8707050352175374E-2</c:v>
                </c:pt>
                <c:pt idx="562">
                  <c:v>2.6124488939675561E-2</c:v>
                </c:pt>
                <c:pt idx="563">
                  <c:v>1.3779521293191044E-2</c:v>
                </c:pt>
                <c:pt idx="564">
                  <c:v>5.2858866074267818E-2</c:v>
                </c:pt>
                <c:pt idx="565">
                  <c:v>2.5994197122127249E-2</c:v>
                </c:pt>
                <c:pt idx="566">
                  <c:v>2.0312364508553893E-2</c:v>
                </c:pt>
                <c:pt idx="567">
                  <c:v>2.1165473259020462E-2</c:v>
                </c:pt>
                <c:pt idx="568">
                  <c:v>4.7294840334732802E-2</c:v>
                </c:pt>
                <c:pt idx="569">
                  <c:v>2.3569820013134735E-2</c:v>
                </c:pt>
                <c:pt idx="570">
                  <c:v>2.4079226132476039E-2</c:v>
                </c:pt>
                <c:pt idx="571">
                  <c:v>2.9902920152959755E-2</c:v>
                </c:pt>
                <c:pt idx="572">
                  <c:v>2.4501075254779014E-2</c:v>
                </c:pt>
                <c:pt idx="573">
                  <c:v>3.6517246048349161E-2</c:v>
                </c:pt>
                <c:pt idx="574">
                  <c:v>3.1384481735956704E-2</c:v>
                </c:pt>
                <c:pt idx="575">
                  <c:v>3.8158264193786817E-2</c:v>
                </c:pt>
                <c:pt idx="576">
                  <c:v>1.7257103960766296E-2</c:v>
                </c:pt>
                <c:pt idx="577">
                  <c:v>4.658568555880449E-2</c:v>
                </c:pt>
                <c:pt idx="578">
                  <c:v>4.0613564363285004E-2</c:v>
                </c:pt>
                <c:pt idx="579">
                  <c:v>3.10467729696704E-2</c:v>
                </c:pt>
                <c:pt idx="580">
                  <c:v>3.3333051943138015E-2</c:v>
                </c:pt>
                <c:pt idx="581">
                  <c:v>4.3225190147979264E-2</c:v>
                </c:pt>
                <c:pt idx="582">
                  <c:v>6.1621353387119715E-2</c:v>
                </c:pt>
                <c:pt idx="583">
                  <c:v>5.5413607459185665E-2</c:v>
                </c:pt>
                <c:pt idx="584">
                  <c:v>1.1419399690726584E-2</c:v>
                </c:pt>
                <c:pt idx="585">
                  <c:v>4.5960304469238988E-2</c:v>
                </c:pt>
                <c:pt idx="586">
                  <c:v>4.4336114554241912E-2</c:v>
                </c:pt>
                <c:pt idx="587">
                  <c:v>5.0553291932502298E-2</c:v>
                </c:pt>
                <c:pt idx="588">
                  <c:v>4.4840898525873529E-2</c:v>
                </c:pt>
                <c:pt idx="589">
                  <c:v>2.7812383459334511E-2</c:v>
                </c:pt>
                <c:pt idx="590">
                  <c:v>4.148197533795378E-2</c:v>
                </c:pt>
                <c:pt idx="591">
                  <c:v>5.6862916231407601E-2</c:v>
                </c:pt>
                <c:pt idx="592">
                  <c:v>3.1805096557123436E-2</c:v>
                </c:pt>
                <c:pt idx="593">
                  <c:v>3.1253500753856578E-2</c:v>
                </c:pt>
                <c:pt idx="594">
                  <c:v>2.9012297268160847E-2</c:v>
                </c:pt>
                <c:pt idx="595">
                  <c:v>1.062688311032961E-2</c:v>
                </c:pt>
                <c:pt idx="596">
                  <c:v>2.5004226804624385E-2</c:v>
                </c:pt>
                <c:pt idx="597">
                  <c:v>1.8911686299302843E-2</c:v>
                </c:pt>
                <c:pt idx="598">
                  <c:v>2.4593020988660175E-2</c:v>
                </c:pt>
                <c:pt idx="599">
                  <c:v>3.185314401033329E-2</c:v>
                </c:pt>
                <c:pt idx="600">
                  <c:v>2.928389972606299E-2</c:v>
                </c:pt>
                <c:pt idx="601">
                  <c:v>1.0865359703420729E-2</c:v>
                </c:pt>
                <c:pt idx="602">
                  <c:v>1.8045730965232876E-2</c:v>
                </c:pt>
                <c:pt idx="603">
                  <c:v>4.9064090977405439E-2</c:v>
                </c:pt>
                <c:pt idx="604">
                  <c:v>1.4114774666488361E-2</c:v>
                </c:pt>
                <c:pt idx="605">
                  <c:v>4.6528108271420898E-2</c:v>
                </c:pt>
                <c:pt idx="606">
                  <c:v>4.134237809790553E-2</c:v>
                </c:pt>
                <c:pt idx="607">
                  <c:v>3.1681802466857867E-2</c:v>
                </c:pt>
                <c:pt idx="608">
                  <c:v>1.9376245486547705E-2</c:v>
                </c:pt>
                <c:pt idx="609">
                  <c:v>2.4942255709784089E-2</c:v>
                </c:pt>
                <c:pt idx="610">
                  <c:v>2.616746738787834E-2</c:v>
                </c:pt>
                <c:pt idx="611">
                  <c:v>4.335649440749817E-2</c:v>
                </c:pt>
                <c:pt idx="612">
                  <c:v>1.8544216041887163E-2</c:v>
                </c:pt>
                <c:pt idx="613">
                  <c:v>2.3951297633099611E-2</c:v>
                </c:pt>
                <c:pt idx="614">
                  <c:v>3.6887118528692919E-2</c:v>
                </c:pt>
                <c:pt idx="615">
                  <c:v>4.3199824902070638E-2</c:v>
                </c:pt>
                <c:pt idx="616">
                  <c:v>1.1086703185120894E-2</c:v>
                </c:pt>
                <c:pt idx="617">
                  <c:v>3.9685452707439228E-2</c:v>
                </c:pt>
                <c:pt idx="618">
                  <c:v>3.2800148620461989E-2</c:v>
                </c:pt>
                <c:pt idx="619">
                  <c:v>3.7779121583408626E-2</c:v>
                </c:pt>
                <c:pt idx="620">
                  <c:v>4.2483765939727192E-2</c:v>
                </c:pt>
                <c:pt idx="621">
                  <c:v>7.1007825822782478E-2</c:v>
                </c:pt>
                <c:pt idx="622">
                  <c:v>4.6123382630233856E-2</c:v>
                </c:pt>
                <c:pt idx="623">
                  <c:v>1.9832200144446144E-2</c:v>
                </c:pt>
                <c:pt idx="624">
                  <c:v>4.6538477909902731E-2</c:v>
                </c:pt>
                <c:pt idx="625">
                  <c:v>5.0138162185020874E-2</c:v>
                </c:pt>
                <c:pt idx="626">
                  <c:v>6.2368796705039475E-2</c:v>
                </c:pt>
                <c:pt idx="627">
                  <c:v>2.6844966249669977E-2</c:v>
                </c:pt>
                <c:pt idx="628">
                  <c:v>3.5984611724749649E-2</c:v>
                </c:pt>
                <c:pt idx="629">
                  <c:v>2.4559067913296262E-2</c:v>
                </c:pt>
                <c:pt idx="630">
                  <c:v>4.8404894864653547E-2</c:v>
                </c:pt>
                <c:pt idx="631">
                  <c:v>2.8521321226398499E-2</c:v>
                </c:pt>
                <c:pt idx="632">
                  <c:v>6.2866703634486265E-2</c:v>
                </c:pt>
                <c:pt idx="633">
                  <c:v>1.8674626798213245E-2</c:v>
                </c:pt>
                <c:pt idx="634">
                  <c:v>2.0068064785757012E-2</c:v>
                </c:pt>
                <c:pt idx="635">
                  <c:v>4.3753933315381188E-2</c:v>
                </c:pt>
                <c:pt idx="636">
                  <c:v>5.8673449029972513E-2</c:v>
                </c:pt>
                <c:pt idx="637">
                  <c:v>5.9022076975401128E-2</c:v>
                </c:pt>
                <c:pt idx="638">
                  <c:v>2.7364335866883416E-2</c:v>
                </c:pt>
                <c:pt idx="639">
                  <c:v>3.6184166437673859E-2</c:v>
                </c:pt>
                <c:pt idx="640">
                  <c:v>3.4069763879813753E-2</c:v>
                </c:pt>
                <c:pt idx="641">
                  <c:v>3.1840882055234998E-2</c:v>
                </c:pt>
                <c:pt idx="642">
                  <c:v>2.8996042768603514E-2</c:v>
                </c:pt>
                <c:pt idx="643">
                  <c:v>3.6767821126299782E-2</c:v>
                </c:pt>
                <c:pt idx="644">
                  <c:v>2.1441978183966481E-2</c:v>
                </c:pt>
                <c:pt idx="645">
                  <c:v>4.7790581695106193E-2</c:v>
                </c:pt>
                <c:pt idx="646">
                  <c:v>1.9674129037188459E-2</c:v>
                </c:pt>
                <c:pt idx="647">
                  <c:v>2.5231233208881321E-2</c:v>
                </c:pt>
                <c:pt idx="648">
                  <c:v>2.8779665408360633E-2</c:v>
                </c:pt>
                <c:pt idx="649">
                  <c:v>4.0000007005517202E-2</c:v>
                </c:pt>
                <c:pt idx="650">
                  <c:v>1.8138899220332683E-2</c:v>
                </c:pt>
                <c:pt idx="651">
                  <c:v>3.4719687422357814E-2</c:v>
                </c:pt>
                <c:pt idx="652">
                  <c:v>3.2238546025065207E-2</c:v>
                </c:pt>
                <c:pt idx="653">
                  <c:v>2.0576298256759551E-2</c:v>
                </c:pt>
                <c:pt idx="654">
                  <c:v>5.5345545300367394E-2</c:v>
                </c:pt>
                <c:pt idx="655">
                  <c:v>4.6934421049746156E-2</c:v>
                </c:pt>
                <c:pt idx="656">
                  <c:v>1.5751319166723454E-2</c:v>
                </c:pt>
                <c:pt idx="657">
                  <c:v>1.624935116349252E-2</c:v>
                </c:pt>
                <c:pt idx="658">
                  <c:v>3.0026569829381788E-2</c:v>
                </c:pt>
                <c:pt idx="659">
                  <c:v>3.9900545418776745E-2</c:v>
                </c:pt>
                <c:pt idx="660">
                  <c:v>2.2871326711363604E-2</c:v>
                </c:pt>
                <c:pt idx="661">
                  <c:v>2.4502980343556857E-2</c:v>
                </c:pt>
                <c:pt idx="662">
                  <c:v>5.203535776270285E-2</c:v>
                </c:pt>
                <c:pt idx="663">
                  <c:v>3.1722538815107892E-2</c:v>
                </c:pt>
                <c:pt idx="664">
                  <c:v>2.5574470269702831E-2</c:v>
                </c:pt>
                <c:pt idx="665">
                  <c:v>4.2117981369512503E-2</c:v>
                </c:pt>
                <c:pt idx="666">
                  <c:v>2.2367157046339792E-2</c:v>
                </c:pt>
                <c:pt idx="667">
                  <c:v>5.1624047228647829E-2</c:v>
                </c:pt>
                <c:pt idx="668">
                  <c:v>3.8970673180779847E-2</c:v>
                </c:pt>
                <c:pt idx="669">
                  <c:v>4.3181717615331017E-2</c:v>
                </c:pt>
                <c:pt idx="670">
                  <c:v>4.2393224901634496E-2</c:v>
                </c:pt>
                <c:pt idx="671">
                  <c:v>1.1547796056248227E-2</c:v>
                </c:pt>
                <c:pt idx="672">
                  <c:v>1.2566639072464636E-2</c:v>
                </c:pt>
                <c:pt idx="673">
                  <c:v>2.4122607640804761E-2</c:v>
                </c:pt>
                <c:pt idx="674">
                  <c:v>4.3692281066392669E-2</c:v>
                </c:pt>
                <c:pt idx="675">
                  <c:v>2.4662971956765867E-2</c:v>
                </c:pt>
                <c:pt idx="676">
                  <c:v>3.6121682597222926E-2</c:v>
                </c:pt>
                <c:pt idx="677">
                  <c:v>3.6637960629244293E-2</c:v>
                </c:pt>
                <c:pt idx="678">
                  <c:v>5.0559971848059493E-2</c:v>
                </c:pt>
                <c:pt idx="679">
                  <c:v>3.5156903869086653E-2</c:v>
                </c:pt>
                <c:pt idx="680">
                  <c:v>3.6951332926413893E-2</c:v>
                </c:pt>
                <c:pt idx="681">
                  <c:v>2.7909875476752111E-2</c:v>
                </c:pt>
                <c:pt idx="682">
                  <c:v>3.4983642280094984E-2</c:v>
                </c:pt>
                <c:pt idx="683">
                  <c:v>3.4352547759412821E-2</c:v>
                </c:pt>
                <c:pt idx="684">
                  <c:v>5.7688295462506034E-2</c:v>
                </c:pt>
                <c:pt idx="685">
                  <c:v>2.3193708987117423E-2</c:v>
                </c:pt>
                <c:pt idx="686">
                  <c:v>5.2471781459670908E-2</c:v>
                </c:pt>
                <c:pt idx="687">
                  <c:v>4.6879905955272527E-2</c:v>
                </c:pt>
                <c:pt idx="688">
                  <c:v>3.3915008962960069E-2</c:v>
                </c:pt>
                <c:pt idx="689">
                  <c:v>5.2459287209931593E-2</c:v>
                </c:pt>
                <c:pt idx="690">
                  <c:v>3.6786496574208183E-2</c:v>
                </c:pt>
                <c:pt idx="691">
                  <c:v>4.3131413019923792E-2</c:v>
                </c:pt>
                <c:pt idx="692">
                  <c:v>3.8712603277138213E-2</c:v>
                </c:pt>
                <c:pt idx="693">
                  <c:v>2.0663811830767209E-2</c:v>
                </c:pt>
                <c:pt idx="694">
                  <c:v>3.1999517588985782E-2</c:v>
                </c:pt>
                <c:pt idx="695">
                  <c:v>2.65022367681646E-2</c:v>
                </c:pt>
                <c:pt idx="696">
                  <c:v>1.9825436338050895E-2</c:v>
                </c:pt>
                <c:pt idx="697">
                  <c:v>3.1058288899186215E-2</c:v>
                </c:pt>
                <c:pt idx="698">
                  <c:v>3.3739206036686897E-2</c:v>
                </c:pt>
                <c:pt idx="699">
                  <c:v>3.3854519689952678E-2</c:v>
                </c:pt>
                <c:pt idx="700">
                  <c:v>3.7417865165712605E-2</c:v>
                </c:pt>
                <c:pt idx="701">
                  <c:v>2.2145391005299275E-2</c:v>
                </c:pt>
                <c:pt idx="702">
                  <c:v>2.3793327619592186E-2</c:v>
                </c:pt>
                <c:pt idx="703">
                  <c:v>3.3283118695708935E-2</c:v>
                </c:pt>
                <c:pt idx="704">
                  <c:v>2.8468349925906689E-2</c:v>
                </c:pt>
                <c:pt idx="705">
                  <c:v>4.8923604815390487E-2</c:v>
                </c:pt>
                <c:pt idx="706">
                  <c:v>4.5567400686402026E-2</c:v>
                </c:pt>
                <c:pt idx="707">
                  <c:v>4.5149437750802768E-2</c:v>
                </c:pt>
                <c:pt idx="708">
                  <c:v>9.006561841209404E-3</c:v>
                </c:pt>
                <c:pt idx="709">
                  <c:v>2.2729335489294733E-2</c:v>
                </c:pt>
                <c:pt idx="710">
                  <c:v>4.805195315134414E-2</c:v>
                </c:pt>
                <c:pt idx="711">
                  <c:v>2.6250574514735781E-2</c:v>
                </c:pt>
                <c:pt idx="712">
                  <c:v>2.24697645775771E-2</c:v>
                </c:pt>
                <c:pt idx="713">
                  <c:v>3.022189160307287E-2</c:v>
                </c:pt>
                <c:pt idx="714">
                  <c:v>1.9238309794367081E-2</c:v>
                </c:pt>
                <c:pt idx="715">
                  <c:v>4.373237823262105E-2</c:v>
                </c:pt>
                <c:pt idx="716">
                  <c:v>6.1173345961464398E-3</c:v>
                </c:pt>
                <c:pt idx="717">
                  <c:v>4.2435188934176304E-2</c:v>
                </c:pt>
                <c:pt idx="718">
                  <c:v>2.5944214054157866E-2</c:v>
                </c:pt>
                <c:pt idx="719">
                  <c:v>3.2949541023787776E-2</c:v>
                </c:pt>
                <c:pt idx="720">
                  <c:v>2.7493415418828826E-2</c:v>
                </c:pt>
                <c:pt idx="721">
                  <c:v>3.2961189928436496E-2</c:v>
                </c:pt>
                <c:pt idx="722">
                  <c:v>3.9655353353418965E-2</c:v>
                </c:pt>
                <c:pt idx="723">
                  <c:v>2.6206400606732183E-2</c:v>
                </c:pt>
                <c:pt idx="724">
                  <c:v>3.231089262648118E-2</c:v>
                </c:pt>
                <c:pt idx="725">
                  <c:v>1.8246786259345504E-2</c:v>
                </c:pt>
                <c:pt idx="726">
                  <c:v>3.8942378707432779E-3</c:v>
                </c:pt>
                <c:pt idx="727">
                  <c:v>5.2292594778130641E-2</c:v>
                </c:pt>
                <c:pt idx="728">
                  <c:v>3.3267490318601989E-2</c:v>
                </c:pt>
                <c:pt idx="729">
                  <c:v>4.0917939580141949E-2</c:v>
                </c:pt>
                <c:pt idx="730">
                  <c:v>1.88791462822685E-3</c:v>
                </c:pt>
                <c:pt idx="731">
                  <c:v>2.8258134297219295E-2</c:v>
                </c:pt>
                <c:pt idx="732">
                  <c:v>2.9040573682602988E-2</c:v>
                </c:pt>
                <c:pt idx="733">
                  <c:v>5.0422285614185658E-2</c:v>
                </c:pt>
                <c:pt idx="734">
                  <c:v>5.2767303950333577E-2</c:v>
                </c:pt>
                <c:pt idx="735">
                  <c:v>2.4047342615918843E-2</c:v>
                </c:pt>
                <c:pt idx="736">
                  <c:v>3.3107455537510155E-2</c:v>
                </c:pt>
                <c:pt idx="737">
                  <c:v>2.5827689881810056E-2</c:v>
                </c:pt>
                <c:pt idx="738">
                  <c:v>2.8396916350498902E-2</c:v>
                </c:pt>
                <c:pt idx="739">
                  <c:v>2.5014119919219036E-2</c:v>
                </c:pt>
                <c:pt idx="740">
                  <c:v>4.1909313261358883E-2</c:v>
                </c:pt>
                <c:pt idx="741">
                  <c:v>3.4887117842255511E-2</c:v>
                </c:pt>
                <c:pt idx="742">
                  <c:v>3.3550447749220558E-2</c:v>
                </c:pt>
                <c:pt idx="743">
                  <c:v>4.3179772713010878E-2</c:v>
                </c:pt>
                <c:pt idx="744">
                  <c:v>3.588946331466103E-2</c:v>
                </c:pt>
                <c:pt idx="745">
                  <c:v>1.3552539113211137E-2</c:v>
                </c:pt>
                <c:pt idx="746">
                  <c:v>2.216743609026639E-2</c:v>
                </c:pt>
                <c:pt idx="747">
                  <c:v>2.5076170227057437E-2</c:v>
                </c:pt>
                <c:pt idx="748">
                  <c:v>3.2176869033332722E-2</c:v>
                </c:pt>
                <c:pt idx="749">
                  <c:v>4.3163543242316582E-2</c:v>
                </c:pt>
                <c:pt idx="750">
                  <c:v>3.5737957447285751E-2</c:v>
                </c:pt>
                <c:pt idx="751">
                  <c:v>2.5584784799977611E-2</c:v>
                </c:pt>
                <c:pt idx="752">
                  <c:v>3.1512747972438915E-2</c:v>
                </c:pt>
                <c:pt idx="753">
                  <c:v>3.6815815053036716E-2</c:v>
                </c:pt>
                <c:pt idx="754">
                  <c:v>2.9299560585303808E-2</c:v>
                </c:pt>
                <c:pt idx="755">
                  <c:v>2.3844734133957546E-2</c:v>
                </c:pt>
                <c:pt idx="756">
                  <c:v>3.5212493383076582E-2</c:v>
                </c:pt>
                <c:pt idx="757">
                  <c:v>1.2962997212161875E-2</c:v>
                </c:pt>
                <c:pt idx="758">
                  <c:v>1.6316695685586635E-2</c:v>
                </c:pt>
                <c:pt idx="759">
                  <c:v>3.6316876873336013E-2</c:v>
                </c:pt>
                <c:pt idx="760">
                  <c:v>2.7705950266143253E-2</c:v>
                </c:pt>
                <c:pt idx="761">
                  <c:v>4.7418782863722808E-2</c:v>
                </c:pt>
                <c:pt idx="762">
                  <c:v>3.0447355459226721E-2</c:v>
                </c:pt>
                <c:pt idx="763">
                  <c:v>4.3279142315167496E-2</c:v>
                </c:pt>
                <c:pt idx="764">
                  <c:v>3.7196929349280206E-2</c:v>
                </c:pt>
                <c:pt idx="765">
                  <c:v>4.8469848067292376E-2</c:v>
                </c:pt>
                <c:pt idx="766">
                  <c:v>4.7823321578194522E-2</c:v>
                </c:pt>
                <c:pt idx="767">
                  <c:v>4.3192641337680859E-2</c:v>
                </c:pt>
                <c:pt idx="768">
                  <c:v>2.4527086422007904E-2</c:v>
                </c:pt>
                <c:pt idx="769">
                  <c:v>2.9434233605447668E-2</c:v>
                </c:pt>
                <c:pt idx="770">
                  <c:v>4.0672117805921337E-2</c:v>
                </c:pt>
                <c:pt idx="771">
                  <c:v>4.3308802285580761E-2</c:v>
                </c:pt>
                <c:pt idx="772">
                  <c:v>4.8829395503239115E-2</c:v>
                </c:pt>
                <c:pt idx="773">
                  <c:v>3.031335378645067E-2</c:v>
                </c:pt>
                <c:pt idx="774">
                  <c:v>2.2350086769060695E-3</c:v>
                </c:pt>
                <c:pt idx="775">
                  <c:v>1.9122905425599468E-2</c:v>
                </c:pt>
                <c:pt idx="776">
                  <c:v>3.4494686358934101E-2</c:v>
                </c:pt>
                <c:pt idx="777">
                  <c:v>4.6603304026870962E-2</c:v>
                </c:pt>
                <c:pt idx="778">
                  <c:v>2.0068469868976035E-2</c:v>
                </c:pt>
                <c:pt idx="779">
                  <c:v>4.5309282853982003E-2</c:v>
                </c:pt>
                <c:pt idx="780">
                  <c:v>1.9746877465194879E-2</c:v>
                </c:pt>
                <c:pt idx="781">
                  <c:v>2.4270257058928768E-2</c:v>
                </c:pt>
                <c:pt idx="782">
                  <c:v>3.5518755132420143E-2</c:v>
                </c:pt>
                <c:pt idx="783">
                  <c:v>3.8823818603224924E-2</c:v>
                </c:pt>
                <c:pt idx="784">
                  <c:v>1.8364634255483681E-2</c:v>
                </c:pt>
                <c:pt idx="785">
                  <c:v>3.9115719145770889E-2</c:v>
                </c:pt>
                <c:pt idx="786">
                  <c:v>2.6630300729538148E-2</c:v>
                </c:pt>
                <c:pt idx="787">
                  <c:v>2.2083241372350404E-2</c:v>
                </c:pt>
                <c:pt idx="788">
                  <c:v>4.214184921195524E-2</c:v>
                </c:pt>
                <c:pt idx="789">
                  <c:v>3.4618635247020746E-2</c:v>
                </c:pt>
                <c:pt idx="790">
                  <c:v>4.5150394368293656E-2</c:v>
                </c:pt>
                <c:pt idx="791">
                  <c:v>3.9200616329895688E-2</c:v>
                </c:pt>
                <c:pt idx="792">
                  <c:v>5.1807860486229096E-2</c:v>
                </c:pt>
                <c:pt idx="793">
                  <c:v>3.785948931284977E-2</c:v>
                </c:pt>
                <c:pt idx="794">
                  <c:v>4.1300044859776397E-2</c:v>
                </c:pt>
                <c:pt idx="795">
                  <c:v>3.4301202286470267E-2</c:v>
                </c:pt>
                <c:pt idx="796">
                  <c:v>2.6424228098333558E-2</c:v>
                </c:pt>
                <c:pt idx="797">
                  <c:v>3.1947355425321566E-2</c:v>
                </c:pt>
                <c:pt idx="798">
                  <c:v>2.6539222238522397E-2</c:v>
                </c:pt>
                <c:pt idx="799">
                  <c:v>4.8930535771936789E-2</c:v>
                </c:pt>
                <c:pt idx="800">
                  <c:v>5.3468131659130447E-2</c:v>
                </c:pt>
                <c:pt idx="801">
                  <c:v>1.8774110439717551E-2</c:v>
                </c:pt>
                <c:pt idx="802">
                  <c:v>2.3221878486779368E-2</c:v>
                </c:pt>
                <c:pt idx="803">
                  <c:v>3.4764915328869717E-2</c:v>
                </c:pt>
                <c:pt idx="804">
                  <c:v>1.8663171957271851E-2</c:v>
                </c:pt>
                <c:pt idx="805">
                  <c:v>2.6794286350725061E-2</c:v>
                </c:pt>
                <c:pt idx="806">
                  <c:v>1.3464204851807715E-2</c:v>
                </c:pt>
                <c:pt idx="807">
                  <c:v>4.0764332605162767E-2</c:v>
                </c:pt>
                <c:pt idx="808">
                  <c:v>1.6433346609048993E-2</c:v>
                </c:pt>
                <c:pt idx="809">
                  <c:v>8.6706374968909539E-3</c:v>
                </c:pt>
                <c:pt idx="810">
                  <c:v>3.3377382051678284E-2</c:v>
                </c:pt>
                <c:pt idx="811">
                  <c:v>2.2339662648298175E-2</c:v>
                </c:pt>
                <c:pt idx="812">
                  <c:v>4.3825037018944024E-2</c:v>
                </c:pt>
                <c:pt idx="813">
                  <c:v>4.2002438975218936E-2</c:v>
                </c:pt>
                <c:pt idx="814">
                  <c:v>3.8251116052025469E-2</c:v>
                </c:pt>
                <c:pt idx="815">
                  <c:v>4.3360895073911221E-2</c:v>
                </c:pt>
                <c:pt idx="816">
                  <c:v>2.8303936083125869E-2</c:v>
                </c:pt>
                <c:pt idx="817">
                  <c:v>3.837816027118085E-2</c:v>
                </c:pt>
                <c:pt idx="818">
                  <c:v>2.1573461817039286E-2</c:v>
                </c:pt>
                <c:pt idx="819">
                  <c:v>3.351624333236658E-2</c:v>
                </c:pt>
                <c:pt idx="820">
                  <c:v>2.0493216495461097E-2</c:v>
                </c:pt>
                <c:pt idx="821">
                  <c:v>4.398428780430691E-2</c:v>
                </c:pt>
                <c:pt idx="822">
                  <c:v>2.9901232137911904E-2</c:v>
                </c:pt>
                <c:pt idx="823">
                  <c:v>2.7358068734736285E-2</c:v>
                </c:pt>
                <c:pt idx="824">
                  <c:v>1.6422740192085339E-2</c:v>
                </c:pt>
                <c:pt idx="825">
                  <c:v>2.4793038290472469E-2</c:v>
                </c:pt>
                <c:pt idx="826">
                  <c:v>5.3997802607694878E-2</c:v>
                </c:pt>
                <c:pt idx="827">
                  <c:v>4.5796961830453509E-2</c:v>
                </c:pt>
                <c:pt idx="828">
                  <c:v>2.6844618318835833E-2</c:v>
                </c:pt>
                <c:pt idx="829">
                  <c:v>4.3530009467269204E-2</c:v>
                </c:pt>
                <c:pt idx="830">
                  <c:v>3.8528416339806193E-2</c:v>
                </c:pt>
                <c:pt idx="831">
                  <c:v>2.6771688637741042E-2</c:v>
                </c:pt>
                <c:pt idx="832">
                  <c:v>4.7706704592047344E-2</c:v>
                </c:pt>
                <c:pt idx="833">
                  <c:v>4.65582348053315E-2</c:v>
                </c:pt>
                <c:pt idx="834">
                  <c:v>2.3065609376731133E-2</c:v>
                </c:pt>
                <c:pt idx="835">
                  <c:v>3.1915634024718142E-2</c:v>
                </c:pt>
                <c:pt idx="836">
                  <c:v>4.2370817402146987E-3</c:v>
                </c:pt>
                <c:pt idx="837">
                  <c:v>4.5665010889312907E-2</c:v>
                </c:pt>
                <c:pt idx="838">
                  <c:v>3.1163875778170147E-2</c:v>
                </c:pt>
                <c:pt idx="839">
                  <c:v>2.9071285553192883E-2</c:v>
                </c:pt>
                <c:pt idx="840">
                  <c:v>3.9124682918470655E-2</c:v>
                </c:pt>
                <c:pt idx="841">
                  <c:v>3.4790562339025388E-2</c:v>
                </c:pt>
                <c:pt idx="842">
                  <c:v>2.9060137539766162E-2</c:v>
                </c:pt>
                <c:pt idx="843">
                  <c:v>4.5008669645991761E-2</c:v>
                </c:pt>
                <c:pt idx="844">
                  <c:v>3.9375506730344456E-2</c:v>
                </c:pt>
                <c:pt idx="845">
                  <c:v>2.143448384648805E-3</c:v>
                </c:pt>
                <c:pt idx="846">
                  <c:v>2.4644673069934897E-2</c:v>
                </c:pt>
                <c:pt idx="847">
                  <c:v>3.6302457691502088E-2</c:v>
                </c:pt>
                <c:pt idx="848">
                  <c:v>1.4601439876304467E-3</c:v>
                </c:pt>
                <c:pt idx="849">
                  <c:v>3.0038079267434126E-2</c:v>
                </c:pt>
                <c:pt idx="850">
                  <c:v>2.5616682967529114E-2</c:v>
                </c:pt>
                <c:pt idx="851">
                  <c:v>3.1209996806586926E-2</c:v>
                </c:pt>
                <c:pt idx="852">
                  <c:v>3.3087369583799209E-2</c:v>
                </c:pt>
                <c:pt idx="853">
                  <c:v>4.8360556648930908E-2</c:v>
                </c:pt>
                <c:pt idx="854">
                  <c:v>2.9841178210482544E-2</c:v>
                </c:pt>
                <c:pt idx="855">
                  <c:v>2.0422931632259056E-3</c:v>
                </c:pt>
                <c:pt idx="856">
                  <c:v>2.3522740863572422E-2</c:v>
                </c:pt>
                <c:pt idx="857">
                  <c:v>9.6430206645970462E-3</c:v>
                </c:pt>
                <c:pt idx="858">
                  <c:v>1.9106423121112381E-2</c:v>
                </c:pt>
                <c:pt idx="859">
                  <c:v>2.7013950780920282E-2</c:v>
                </c:pt>
                <c:pt idx="860">
                  <c:v>3.3411867362276082E-2</c:v>
                </c:pt>
                <c:pt idx="861">
                  <c:v>2.4446271976112488E-2</c:v>
                </c:pt>
                <c:pt idx="862">
                  <c:v>3.7022875816775824E-2</c:v>
                </c:pt>
                <c:pt idx="863">
                  <c:v>3.0210676755530685E-2</c:v>
                </c:pt>
                <c:pt idx="864">
                  <c:v>2.570478062709658E-2</c:v>
                </c:pt>
                <c:pt idx="865">
                  <c:v>4.7187639932694314E-2</c:v>
                </c:pt>
                <c:pt idx="866">
                  <c:v>4.1605521310870197E-2</c:v>
                </c:pt>
                <c:pt idx="867">
                  <c:v>3.3232247815849991E-2</c:v>
                </c:pt>
                <c:pt idx="868">
                  <c:v>2.8915315452793355E-2</c:v>
                </c:pt>
                <c:pt idx="869">
                  <c:v>4.4519659953775326E-2</c:v>
                </c:pt>
                <c:pt idx="870">
                  <c:v>2.685188874627209E-2</c:v>
                </c:pt>
                <c:pt idx="871">
                  <c:v>3.7263804955015467E-2</c:v>
                </c:pt>
                <c:pt idx="872">
                  <c:v>4.5666848613475974E-2</c:v>
                </c:pt>
                <c:pt idx="873">
                  <c:v>3.9456712690964291E-2</c:v>
                </c:pt>
                <c:pt idx="874">
                  <c:v>3.4592181466783112E-2</c:v>
                </c:pt>
                <c:pt idx="875">
                  <c:v>5.3923483350405366E-2</c:v>
                </c:pt>
                <c:pt idx="876">
                  <c:v>4.3495461731437424E-2</c:v>
                </c:pt>
                <c:pt idx="877">
                  <c:v>5.0735173322094429E-2</c:v>
                </c:pt>
                <c:pt idx="878">
                  <c:v>3.3221769582630178E-2</c:v>
                </c:pt>
                <c:pt idx="879">
                  <c:v>1.7696941581498038E-2</c:v>
                </c:pt>
                <c:pt idx="880">
                  <c:v>4.5231122252957001E-2</c:v>
                </c:pt>
                <c:pt idx="881">
                  <c:v>4.8096156327625761E-2</c:v>
                </c:pt>
                <c:pt idx="882">
                  <c:v>6.065255543857373E-2</c:v>
                </c:pt>
                <c:pt idx="883">
                  <c:v>4.280521098841894E-2</c:v>
                </c:pt>
                <c:pt idx="884">
                  <c:v>4.0295606547188056E-2</c:v>
                </c:pt>
                <c:pt idx="885">
                  <c:v>2.8792731432818075E-2</c:v>
                </c:pt>
                <c:pt idx="886">
                  <c:v>3.7882433852107267E-2</c:v>
                </c:pt>
                <c:pt idx="887">
                  <c:v>4.3876835086573973E-2</c:v>
                </c:pt>
                <c:pt idx="888">
                  <c:v>3.1058563280159102E-2</c:v>
                </c:pt>
                <c:pt idx="889">
                  <c:v>2.1159310507168794E-2</c:v>
                </c:pt>
                <c:pt idx="890">
                  <c:v>2.294872645234175E-2</c:v>
                </c:pt>
                <c:pt idx="891">
                  <c:v>1.8743785828110426E-2</c:v>
                </c:pt>
                <c:pt idx="892">
                  <c:v>3.5867396656570072E-2</c:v>
                </c:pt>
                <c:pt idx="893">
                  <c:v>2.1559610272377627E-2</c:v>
                </c:pt>
                <c:pt idx="894">
                  <c:v>3.9777466118093574E-2</c:v>
                </c:pt>
                <c:pt idx="895">
                  <c:v>3.8218774546204093E-2</c:v>
                </c:pt>
                <c:pt idx="896">
                  <c:v>3.8691791290520527E-2</c:v>
                </c:pt>
                <c:pt idx="897">
                  <c:v>3.840765016575709E-2</c:v>
                </c:pt>
                <c:pt idx="898">
                  <c:v>4.656817121719542E-2</c:v>
                </c:pt>
                <c:pt idx="899">
                  <c:v>3.9931011869299482E-2</c:v>
                </c:pt>
                <c:pt idx="900">
                  <c:v>2.7828128347310466E-2</c:v>
                </c:pt>
                <c:pt idx="901">
                  <c:v>4.8247593548296275E-2</c:v>
                </c:pt>
                <c:pt idx="902">
                  <c:v>4.2223621871466277E-2</c:v>
                </c:pt>
                <c:pt idx="903">
                  <c:v>3.4939966117614241E-2</c:v>
                </c:pt>
                <c:pt idx="904">
                  <c:v>2.6570056464177871E-2</c:v>
                </c:pt>
                <c:pt idx="905">
                  <c:v>3.5684727074819012E-2</c:v>
                </c:pt>
                <c:pt idx="906">
                  <c:v>1.1422559420809775E-2</c:v>
                </c:pt>
                <c:pt idx="907">
                  <c:v>1.8164258065045735E-2</c:v>
                </c:pt>
                <c:pt idx="908">
                  <c:v>4.3457716935848767E-2</c:v>
                </c:pt>
                <c:pt idx="909">
                  <c:v>4.2817589084092667E-2</c:v>
                </c:pt>
                <c:pt idx="910">
                  <c:v>3.9889429694664302E-2</c:v>
                </c:pt>
                <c:pt idx="911">
                  <c:v>3.7593520129299951E-2</c:v>
                </c:pt>
                <c:pt idx="912">
                  <c:v>3.3155012632871961E-2</c:v>
                </c:pt>
                <c:pt idx="913">
                  <c:v>5.5830198582726365E-2</c:v>
                </c:pt>
                <c:pt idx="914">
                  <c:v>2.8682023988350847E-2</c:v>
                </c:pt>
                <c:pt idx="915">
                  <c:v>2.7570056533845755E-2</c:v>
                </c:pt>
                <c:pt idx="916">
                  <c:v>2.0338663006318314E-2</c:v>
                </c:pt>
                <c:pt idx="917">
                  <c:v>4.1510646453386868E-2</c:v>
                </c:pt>
                <c:pt idx="918">
                  <c:v>2.6949068786915831E-2</c:v>
                </c:pt>
                <c:pt idx="919">
                  <c:v>2.7247194924736817E-2</c:v>
                </c:pt>
                <c:pt idx="920">
                  <c:v>1.5978541720764405E-2</c:v>
                </c:pt>
                <c:pt idx="921">
                  <c:v>3.6047504810876929E-2</c:v>
                </c:pt>
                <c:pt idx="922">
                  <c:v>4.2941035944077333E-2</c:v>
                </c:pt>
                <c:pt idx="923">
                  <c:v>2.8324701778058681E-2</c:v>
                </c:pt>
                <c:pt idx="924">
                  <c:v>4.6764880856296709E-2</c:v>
                </c:pt>
                <c:pt idx="925">
                  <c:v>2.8620000748774688E-2</c:v>
                </c:pt>
                <c:pt idx="926">
                  <c:v>2.9082848419649865E-2</c:v>
                </c:pt>
                <c:pt idx="927">
                  <c:v>4.8675177783175094E-2</c:v>
                </c:pt>
                <c:pt idx="928">
                  <c:v>2.5774111772758734E-2</c:v>
                </c:pt>
                <c:pt idx="929">
                  <c:v>1.8301917429592862E-2</c:v>
                </c:pt>
                <c:pt idx="930">
                  <c:v>2.9502826218528844E-2</c:v>
                </c:pt>
                <c:pt idx="931">
                  <c:v>1.9113713838092017E-2</c:v>
                </c:pt>
                <c:pt idx="932">
                  <c:v>3.5904194767699404E-2</c:v>
                </c:pt>
                <c:pt idx="933">
                  <c:v>3.5716540379134742E-2</c:v>
                </c:pt>
                <c:pt idx="934">
                  <c:v>2.9495442795169913E-3</c:v>
                </c:pt>
                <c:pt idx="935">
                  <c:v>3.6435141358899858E-2</c:v>
                </c:pt>
                <c:pt idx="936">
                  <c:v>3.890261802877254E-2</c:v>
                </c:pt>
                <c:pt idx="937">
                  <c:v>4.5832535984474787E-2</c:v>
                </c:pt>
                <c:pt idx="938">
                  <c:v>2.2277306958388809E-2</c:v>
                </c:pt>
                <c:pt idx="939">
                  <c:v>3.5196434113633712E-2</c:v>
                </c:pt>
                <c:pt idx="940">
                  <c:v>1.743740418899542E-2</c:v>
                </c:pt>
                <c:pt idx="941">
                  <c:v>5.6629042456229461E-2</c:v>
                </c:pt>
                <c:pt idx="942">
                  <c:v>3.1103765424044638E-2</c:v>
                </c:pt>
                <c:pt idx="943">
                  <c:v>2.9760748961330075E-2</c:v>
                </c:pt>
                <c:pt idx="944">
                  <c:v>3.3487384422354327E-2</c:v>
                </c:pt>
                <c:pt idx="945">
                  <c:v>3.3035518288407839E-2</c:v>
                </c:pt>
                <c:pt idx="946">
                  <c:v>3.4938073064476494E-2</c:v>
                </c:pt>
                <c:pt idx="947">
                  <c:v>3.6873401680558582E-2</c:v>
                </c:pt>
                <c:pt idx="948">
                  <c:v>4.4940331095829733E-2</c:v>
                </c:pt>
                <c:pt idx="949">
                  <c:v>3.8041055059834517E-2</c:v>
                </c:pt>
                <c:pt idx="950">
                  <c:v>1.8673395421801298E-2</c:v>
                </c:pt>
                <c:pt idx="951">
                  <c:v>4.7809909353570046E-2</c:v>
                </c:pt>
                <c:pt idx="952">
                  <c:v>1.1278176739651757E-2</c:v>
                </c:pt>
                <c:pt idx="953">
                  <c:v>1.7680378040358102E-2</c:v>
                </c:pt>
                <c:pt idx="954">
                  <c:v>2.8003398288388437E-2</c:v>
                </c:pt>
                <c:pt idx="955">
                  <c:v>3.1127647028779293E-2</c:v>
                </c:pt>
                <c:pt idx="956">
                  <c:v>1.6624301265491304E-2</c:v>
                </c:pt>
                <c:pt idx="957">
                  <c:v>2.6661691762238982E-2</c:v>
                </c:pt>
                <c:pt idx="958">
                  <c:v>1.4341092814452394E-2</c:v>
                </c:pt>
                <c:pt idx="959">
                  <c:v>3.2423970072787078E-2</c:v>
                </c:pt>
                <c:pt idx="960">
                  <c:v>1.8244294881017975E-2</c:v>
                </c:pt>
                <c:pt idx="961">
                  <c:v>1.2700387374698086E-2</c:v>
                </c:pt>
                <c:pt idx="962">
                  <c:v>5.5501285909433651E-2</c:v>
                </c:pt>
                <c:pt idx="963">
                  <c:v>5.2412049088024881E-2</c:v>
                </c:pt>
                <c:pt idx="964">
                  <c:v>3.6602252214240016E-2</c:v>
                </c:pt>
                <c:pt idx="965">
                  <c:v>4.9678859850083745E-2</c:v>
                </c:pt>
                <c:pt idx="966">
                  <c:v>3.3030778162875918E-2</c:v>
                </c:pt>
                <c:pt idx="967">
                  <c:v>8.4198307037236519E-3</c:v>
                </c:pt>
                <c:pt idx="968">
                  <c:v>3.2380451133181776E-2</c:v>
                </c:pt>
                <c:pt idx="969">
                  <c:v>8.1788201444036868E-3</c:v>
                </c:pt>
                <c:pt idx="970">
                  <c:v>1.6788033208637587E-2</c:v>
                </c:pt>
                <c:pt idx="971">
                  <c:v>3.7256530801247023E-2</c:v>
                </c:pt>
                <c:pt idx="972">
                  <c:v>3.2755697156337138E-2</c:v>
                </c:pt>
                <c:pt idx="973">
                  <c:v>3.5460426251596677E-2</c:v>
                </c:pt>
                <c:pt idx="974">
                  <c:v>3.6373351604250315E-2</c:v>
                </c:pt>
                <c:pt idx="975">
                  <c:v>2.8670842403443197E-2</c:v>
                </c:pt>
                <c:pt idx="976">
                  <c:v>3.688228781184999E-2</c:v>
                </c:pt>
                <c:pt idx="977">
                  <c:v>2.7391228526332245E-2</c:v>
                </c:pt>
                <c:pt idx="978">
                  <c:v>2.0740393483950903E-2</c:v>
                </c:pt>
                <c:pt idx="979">
                  <c:v>2.8771934696215695E-2</c:v>
                </c:pt>
                <c:pt idx="980">
                  <c:v>2.1602472370219672E-2</c:v>
                </c:pt>
                <c:pt idx="981">
                  <c:v>1.4987010475358775E-2</c:v>
                </c:pt>
                <c:pt idx="982">
                  <c:v>2.2050578657324738E-2</c:v>
                </c:pt>
                <c:pt idx="983">
                  <c:v>1.3697813863095931E-2</c:v>
                </c:pt>
                <c:pt idx="984">
                  <c:v>2.526358747403129E-2</c:v>
                </c:pt>
                <c:pt idx="985">
                  <c:v>3.5017032895328704E-2</c:v>
                </c:pt>
                <c:pt idx="986">
                  <c:v>2.5897197392637128E-2</c:v>
                </c:pt>
                <c:pt idx="987">
                  <c:v>3.0940109902450608E-2</c:v>
                </c:pt>
                <c:pt idx="988">
                  <c:v>1.930817552714581E-2</c:v>
                </c:pt>
                <c:pt idx="989">
                  <c:v>3.513110348931775E-2</c:v>
                </c:pt>
                <c:pt idx="990">
                  <c:v>2.9186174590941971E-2</c:v>
                </c:pt>
                <c:pt idx="991">
                  <c:v>2.1434661142141265E-2</c:v>
                </c:pt>
                <c:pt idx="992">
                  <c:v>3.6460996358821218E-2</c:v>
                </c:pt>
                <c:pt idx="993">
                  <c:v>4.000456900020305E-2</c:v>
                </c:pt>
                <c:pt idx="994">
                  <c:v>3.4763672084280772E-2</c:v>
                </c:pt>
                <c:pt idx="995">
                  <c:v>3.8700013280769996E-2</c:v>
                </c:pt>
                <c:pt idx="996">
                  <c:v>2.3132704226976886E-2</c:v>
                </c:pt>
                <c:pt idx="997">
                  <c:v>3.9865118125531118E-2</c:v>
                </c:pt>
                <c:pt idx="998">
                  <c:v>2.1842098814121469E-2</c:v>
                </c:pt>
                <c:pt idx="999">
                  <c:v>3.2069832447099267E-2</c:v>
                </c:pt>
                <c:pt idx="1000">
                  <c:v>3.4000000000000002E-2</c:v>
                </c:pt>
              </c:numCache>
            </c:numRef>
          </c:xVal>
          <c:yVal>
            <c:numRef>
              <c:f>Graphs!$M$975:$M$1003</c:f>
              <c:numCache>
                <c:formatCode>_("$"* #,##0_);_("$"* \(#,##0\);_("$"* "-"??_);_(@_)</c:formatCode>
                <c:ptCount val="29"/>
                <c:pt idx="0">
                  <c:v>2714.8999528630252</c:v>
                </c:pt>
                <c:pt idx="1">
                  <c:v>2780.5408267378034</c:v>
                </c:pt>
                <c:pt idx="2">
                  <c:v>2794.89218970611</c:v>
                </c:pt>
                <c:pt idx="3">
                  <c:v>2800.8449830108611</c:v>
                </c:pt>
                <c:pt idx="4">
                  <c:v>2877.3489337959181</c:v>
                </c:pt>
                <c:pt idx="5">
                  <c:v>2913.5966550685371</c:v>
                </c:pt>
                <c:pt idx="6">
                  <c:v>3036.8446659833471</c:v>
                </c:pt>
                <c:pt idx="7">
                  <c:v>3056.6013484869609</c:v>
                </c:pt>
                <c:pt idx="8">
                  <c:v>3071.7058628865325</c:v>
                </c:pt>
                <c:pt idx="9">
                  <c:v>3115.8580582648274</c:v>
                </c:pt>
                <c:pt idx="10">
                  <c:v>3220.394210324022</c:v>
                </c:pt>
                <c:pt idx="11">
                  <c:v>3284.0107226112277</c:v>
                </c:pt>
                <c:pt idx="12">
                  <c:v>3339.2146146608397</c:v>
                </c:pt>
                <c:pt idx="13">
                  <c:v>3447.3352335053469</c:v>
                </c:pt>
                <c:pt idx="14">
                  <c:v>3506.8730149475095</c:v>
                </c:pt>
                <c:pt idx="15">
                  <c:v>3525.0640203726643</c:v>
                </c:pt>
                <c:pt idx="16">
                  <c:v>3558.7860092250248</c:v>
                </c:pt>
                <c:pt idx="17">
                  <c:v>3663.5936459404275</c:v>
                </c:pt>
                <c:pt idx="18">
                  <c:v>3781.9133554400541</c:v>
                </c:pt>
                <c:pt idx="19">
                  <c:v>3826.0159879672065</c:v>
                </c:pt>
                <c:pt idx="20">
                  <c:v>3831.1837342653262</c:v>
                </c:pt>
                <c:pt idx="21">
                  <c:v>3895.4649771171626</c:v>
                </c:pt>
                <c:pt idx="22">
                  <c:v>4039.7140541905756</c:v>
                </c:pt>
                <c:pt idx="23">
                  <c:v>4247.9337242677275</c:v>
                </c:pt>
                <c:pt idx="24">
                  <c:v>4540.2512580233579</c:v>
                </c:pt>
                <c:pt idx="25">
                  <c:v>4645.9091542089254</c:v>
                </c:pt>
                <c:pt idx="26">
                  <c:v>4659.2219271891554</c:v>
                </c:pt>
                <c:pt idx="27">
                  <c:v>4921.4642248100026</c:v>
                </c:pt>
                <c:pt idx="28">
                  <c:v>-722.10771092315008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D8-4032-9A56-930DE1A857AD}"/>
            </c:ext>
          </c:extLst>
        </c:ser>
        <c:ser>
          <c:idx val="2"/>
          <c:order val="2"/>
          <c:tx>
            <c:v>Average CBT - UC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7030A0"/>
                </a:solidFill>
                <a:ln w="88900">
                  <a:solidFill>
                    <a:srgbClr val="7030A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5D8-4032-9A56-930DE1A857AD}"/>
              </c:ext>
            </c:extLst>
          </c:dPt>
          <c:xVal>
            <c:numRef>
              <c:f>Graphs!$J$1003</c:f>
              <c:numCache>
                <c:formatCode>0.000</c:formatCode>
                <c:ptCount val="1"/>
                <c:pt idx="0">
                  <c:v>4.1000000000000002E-2</c:v>
                </c:pt>
              </c:numCache>
            </c:numRef>
          </c:xVal>
          <c:yVal>
            <c:numRef>
              <c:f>Graphs!$K$1003</c:f>
              <c:numCache>
                <c:formatCode>_("$"* #,##0_);_("$"* \(#,##0\);_("$"* "-"??_);_(@_)</c:formatCode>
                <c:ptCount val="1"/>
                <c:pt idx="0">
                  <c:v>123.65232008840114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D8-4032-9A56-930DE1A857AD}"/>
            </c:ext>
          </c:extLst>
        </c:ser>
        <c:ser>
          <c:idx val="3"/>
          <c:order val="3"/>
          <c:tx>
            <c:v>Average MBSR - UC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88900">
                <a:solidFill>
                  <a:srgbClr val="00B050"/>
                </a:solidFill>
              </a:ln>
              <a:effectLst/>
            </c:spPr>
          </c:marker>
          <c:xVal>
            <c:numRef>
              <c:f>Graphs!$L$1003</c:f>
              <c:numCache>
                <c:formatCode>0.000</c:formatCode>
                <c:ptCount val="1"/>
                <c:pt idx="0">
                  <c:v>3.4000000000000002E-2</c:v>
                </c:pt>
              </c:numCache>
            </c:numRef>
          </c:xVal>
          <c:yVal>
            <c:numRef>
              <c:f>Graphs!$M$1003</c:f>
              <c:numCache>
                <c:formatCode>_("$"* #,##0_);_("$"* \(#,##0\);_("$"* "-"??_);_(@_)</c:formatCode>
                <c:ptCount val="1"/>
                <c:pt idx="0">
                  <c:v>-722.10771092315008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D8-4032-9A56-930DE1A85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440600"/>
        <c:axId val="374439944"/>
      </c:scatterChart>
      <c:valAx>
        <c:axId val="374440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Quality-Adjusted</a:t>
                </a:r>
                <a:r>
                  <a:rPr lang="en-US" sz="1600" baseline="0" dirty="0"/>
                  <a:t> Life-Years (QALYs) Gained</a:t>
                </a:r>
                <a:endParaRPr lang="en-US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39944"/>
        <c:crosses val="autoZero"/>
        <c:crossBetween val="midCat"/>
      </c:valAx>
      <c:valAx>
        <c:axId val="37443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440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0.39425</cdr:x>
      <cdr:y>0.05333</cdr:y>
    </cdr:from>
    <cdr:to>
      <cdr:x>0.58391</cdr:x>
      <cdr:y>0.16133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1089025" y="127000"/>
          <a:ext cx="523875" cy="257175"/>
        </a:xfrm>
        <a:prstGeom xmlns:a="http://schemas.openxmlformats.org/drawingml/2006/main" prst="rect">
          <a:avLst/>
        </a:prstGeom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0.39425</cdr:x>
      <cdr:y>0.05333</cdr:y>
    </cdr:from>
    <cdr:to>
      <cdr:x>0.58391</cdr:x>
      <cdr:y>0.16133</cdr:y>
    </cdr:to>
    <cdr:sp macro="" textlink="">
      <cdr:nvSpPr>
        <cdr:cNvPr id="3" name="Text Box 1"/>
        <cdr:cNvSpPr txBox="1"/>
      </cdr:nvSpPr>
      <cdr:spPr>
        <a:xfrm xmlns:a="http://schemas.openxmlformats.org/drawingml/2006/main">
          <a:off x="1089025" y="127000"/>
          <a:ext cx="523875" cy="257175"/>
        </a:xfrm>
        <a:prstGeom xmlns:a="http://schemas.openxmlformats.org/drawingml/2006/main" prst="rect">
          <a:avLst/>
        </a:prstGeom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94CB01-0C22-D941-832E-A6B7ED3576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38130-1EE8-E148-B512-20EFC18C0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85C84-055D-E44D-9F9F-EB4C5F092F2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BD6F2-040B-8E4B-83B7-76652FCCB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CDF38-ABEE-8649-8C67-B9D3787D4E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3BBA9-5772-7D45-8B70-7B8E6C019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804C-5598-914A-BC87-97AED6F25A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C4B2-14DD-E74A-9E5B-659B5D16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6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9C4B2-14DD-E74A-9E5B-659B5D160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0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9C4B2-14DD-E74A-9E5B-659B5D1603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E83B3-6255-57EE-B4E3-8C53BF29A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84E42-BC4E-613A-0F55-F58BA7E71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A7134-08BB-620B-4FB8-2EBC48113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3F088-172E-6FBE-71E6-D32F71D74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9C4B2-14DD-E74A-9E5B-659B5D1603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49C96-FF12-1E97-8CC8-6D5167713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C7850-3F4B-4EC6-BAF2-90EAA9574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3F502D-C09A-3497-06CD-B2DA72C7B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353DC-548A-7B4B-A48B-C393617A42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9C4B2-14DD-E74A-9E5B-659B5D16035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3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751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AF3CA8-E09D-094D-B847-03104332B7BB}"/>
              </a:ext>
            </a:extLst>
          </p:cNvPr>
          <p:cNvSpPr/>
          <p:nvPr userDrawn="1"/>
        </p:nvSpPr>
        <p:spPr>
          <a:xfrm>
            <a:off x="0" y="5157590"/>
            <a:ext cx="12192000" cy="1709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94A160-9FCB-4F49-A8A4-022C4E2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14" y="659175"/>
            <a:ext cx="11335640" cy="2387600"/>
          </a:xfrm>
        </p:spPr>
        <p:txBody>
          <a:bodyPr lIns="0" rIns="0" anchor="b"/>
          <a:lstStyle>
            <a:lvl1pPr algn="l">
              <a:defRPr sz="6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A154F-60C8-344A-9036-4E3810FD9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514" y="3299876"/>
            <a:ext cx="11335640" cy="679449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6314FA-F106-9548-9C2F-C2D3D7B7AE88}"/>
              </a:ext>
            </a:extLst>
          </p:cNvPr>
          <p:cNvCxnSpPr>
            <a:cxnSpLocks/>
          </p:cNvCxnSpPr>
          <p:nvPr userDrawn="1"/>
        </p:nvCxnSpPr>
        <p:spPr>
          <a:xfrm>
            <a:off x="0" y="5148196"/>
            <a:ext cx="12192000" cy="0"/>
          </a:xfrm>
          <a:prstGeom prst="line">
            <a:avLst/>
          </a:prstGeom>
          <a:ln w="1016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780AC62-4B2E-A241-ACDA-8CABB0AC3F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5705003"/>
            <a:ext cx="5890728" cy="866775"/>
          </a:xfrm>
        </p:spPr>
        <p:txBody>
          <a:bodyPr lIns="0" rIns="0" anchor="b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341042-3F64-70AC-2EA4-B3B59A58C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" r="85150"/>
          <a:stretch/>
        </p:blipFill>
        <p:spPr>
          <a:xfrm>
            <a:off x="223243" y="5275782"/>
            <a:ext cx="985797" cy="1062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46487-EE62-2F9A-FBCC-9C0E56EE1DBC}"/>
              </a:ext>
            </a:extLst>
          </p:cNvPr>
          <p:cNvSpPr txBox="1"/>
          <p:nvPr userDrawn="1"/>
        </p:nvSpPr>
        <p:spPr>
          <a:xfrm>
            <a:off x="427516" y="6208332"/>
            <a:ext cx="3088042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Across Complementary and Integrative Health institutions (REACH) Center</a:t>
            </a:r>
            <a:endParaRPr lang="en-US" sz="1100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0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8" userDrawn="1">
          <p15:clr>
            <a:srgbClr val="FBAE40"/>
          </p15:clr>
        </p15:guide>
        <p15:guide id="4" pos="7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35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4888-85F2-CF45-97BE-30471F97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3B84-996F-9F47-AEDD-F3865F946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1E55D-0357-9B45-A2F1-36AEC1CE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45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72DE-72FF-B048-994D-702B98A0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2ACE7-6AD5-CD4A-BB6E-83E26E6FD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D0997-29E2-B24A-8B13-E47CDDC51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80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rgbClr val="751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F9FE-FD0E-9D48-83A7-4639A720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749579"/>
            <a:ext cx="11335640" cy="1325563"/>
          </a:xfrm>
        </p:spPr>
        <p:txBody>
          <a:bodyPr lIns="0" rIns="0" anchor="b" anchorCtr="0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B80596-6AD5-A24D-88AE-548C9AB8BA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514" y="3292702"/>
            <a:ext cx="11335640" cy="1460500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88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BAE9A5-5F15-134B-BB7E-2D1F6DA3131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51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60DED-FDFD-7242-890E-E7B8D1F8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819313"/>
            <a:ext cx="5250272" cy="2178525"/>
          </a:xfrm>
        </p:spPr>
        <p:txBody>
          <a:bodyPr lIns="0" tIns="0" rIns="0"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CF4A4-5DFC-0B44-B1F9-C352E6C7A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989" y="1941534"/>
            <a:ext cx="4897811" cy="4199384"/>
          </a:xfrm>
        </p:spPr>
        <p:txBody>
          <a:bodyPr>
            <a:normAutofit/>
          </a:bodyPr>
          <a:lstStyle>
            <a:lvl1pPr marL="457200" indent="-457200">
              <a:buClr>
                <a:srgbClr val="0D8FC8"/>
              </a:buClr>
              <a:buFont typeface="Wingdings" pitchFamily="2" charset="2"/>
              <a:buChar char="§"/>
              <a:defRPr sz="1800"/>
            </a:lvl1pPr>
            <a:lvl2pPr marL="800100" indent="-342900">
              <a:buClr>
                <a:srgbClr val="0D8FC8"/>
              </a:buClr>
              <a:buFont typeface="Wingdings" pitchFamily="2" charset="2"/>
              <a:buChar char="§"/>
              <a:defRPr sz="1800"/>
            </a:lvl2pPr>
            <a:lvl3pPr marL="1257300" indent="-342900">
              <a:buClr>
                <a:srgbClr val="0D8FC8"/>
              </a:buClr>
              <a:buFont typeface="Wingdings" pitchFamily="2" charset="2"/>
              <a:buChar char="§"/>
              <a:defRPr sz="1800"/>
            </a:lvl3pPr>
            <a:lvl4pPr marL="1657350" indent="-285750">
              <a:buClr>
                <a:srgbClr val="0D8FC8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rgbClr val="0D8FC8"/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98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BAE9A5-5F15-134B-BB7E-2D1F6DA3131A}"/>
              </a:ext>
            </a:extLst>
          </p:cNvPr>
          <p:cNvSpPr/>
          <p:nvPr userDrawn="1"/>
        </p:nvSpPr>
        <p:spPr>
          <a:xfrm>
            <a:off x="0" y="0"/>
            <a:ext cx="4061361" cy="6858000"/>
          </a:xfrm>
          <a:prstGeom prst="rect">
            <a:avLst/>
          </a:prstGeom>
          <a:solidFill>
            <a:srgbClr val="751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60DED-FDFD-7242-890E-E7B8D1F8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810435"/>
            <a:ext cx="2725911" cy="2178525"/>
          </a:xfrm>
        </p:spPr>
        <p:txBody>
          <a:bodyPr lIns="0" tIns="0" rIns="0" bIns="0"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834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BAE9A5-5F15-134B-BB7E-2D1F6DA3131A}"/>
              </a:ext>
            </a:extLst>
          </p:cNvPr>
          <p:cNvSpPr/>
          <p:nvPr userDrawn="1"/>
        </p:nvSpPr>
        <p:spPr>
          <a:xfrm>
            <a:off x="0" y="1"/>
            <a:ext cx="12192000" cy="1286540"/>
          </a:xfrm>
          <a:prstGeom prst="rect">
            <a:avLst/>
          </a:prstGeom>
          <a:solidFill>
            <a:srgbClr val="751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60DED-FDFD-7242-890E-E7B8D1F8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25904"/>
            <a:ext cx="11193872" cy="1043677"/>
          </a:xfrm>
        </p:spPr>
        <p:txBody>
          <a:bodyPr lIns="0" tIns="0" rIns="0" bIns="0"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80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D169DE-DC42-5640-BB3E-92465BC4C623}"/>
              </a:ext>
            </a:extLst>
          </p:cNvPr>
          <p:cNvSpPr/>
          <p:nvPr userDrawn="1"/>
        </p:nvSpPr>
        <p:spPr>
          <a:xfrm>
            <a:off x="6094668" y="-1"/>
            <a:ext cx="6097332" cy="6842936"/>
          </a:xfrm>
          <a:prstGeom prst="rect">
            <a:avLst/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60DED-FDFD-7242-890E-E7B8D1F8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25904"/>
            <a:ext cx="5251391" cy="1584040"/>
          </a:xfrm>
        </p:spPr>
        <p:txBody>
          <a:bodyPr lIns="0" tIns="0" rIns="0" bIns="0" anchor="b" anchorCtr="0">
            <a:normAutofit/>
          </a:bodyPr>
          <a:lstStyle>
            <a:lvl1pPr>
              <a:defRPr sz="3200">
                <a:solidFill>
                  <a:srgbClr val="6636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D2081E-870D-C943-A12D-D6AFFDB34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24" y="-4"/>
            <a:ext cx="6096476" cy="34139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25E9DF9-A6B4-5641-83A5-DDF094B421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523" y="3429000"/>
            <a:ext cx="6096477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88091C-E7DE-E04C-84E4-E120A9041F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7514" y="1941281"/>
            <a:ext cx="5251391" cy="1744662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   </a:t>
            </a:r>
          </a:p>
        </p:txBody>
      </p:sp>
    </p:spTree>
    <p:extLst>
      <p:ext uri="{BB962C8B-B14F-4D97-AF65-F5344CB8AC3E}">
        <p14:creationId xmlns:p14="http://schemas.microsoft.com/office/powerpoint/2010/main" val="275771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9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D169DE-DC42-5640-BB3E-92465BC4C623}"/>
              </a:ext>
            </a:extLst>
          </p:cNvPr>
          <p:cNvSpPr/>
          <p:nvPr userDrawn="1"/>
        </p:nvSpPr>
        <p:spPr>
          <a:xfrm>
            <a:off x="6094668" y="-1"/>
            <a:ext cx="6097332" cy="6857991"/>
          </a:xfrm>
          <a:prstGeom prst="rect">
            <a:avLst/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D2081E-870D-C943-A12D-D6AFFDB348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24" y="0"/>
            <a:ext cx="6096476" cy="68579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2AE628F-1951-6343-A85C-911320DC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125904"/>
            <a:ext cx="5251391" cy="1584040"/>
          </a:xfrm>
        </p:spPr>
        <p:txBody>
          <a:bodyPr lIns="0" tIns="0" rIns="0" bIns="0" anchor="b" anchorCtr="0">
            <a:normAutofit/>
          </a:bodyPr>
          <a:lstStyle>
            <a:lvl1pPr>
              <a:defRPr sz="3200">
                <a:solidFill>
                  <a:srgbClr val="6636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CF9B7C1-3570-1A43-9D11-D746AA79CAE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7513" y="1941281"/>
            <a:ext cx="5251391" cy="1744662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   </a:t>
            </a:r>
          </a:p>
        </p:txBody>
      </p:sp>
    </p:spTree>
    <p:extLst>
      <p:ext uri="{BB962C8B-B14F-4D97-AF65-F5344CB8AC3E}">
        <p14:creationId xmlns:p14="http://schemas.microsoft.com/office/powerpoint/2010/main" val="336111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BFDA-EF9D-A441-A4B9-ED89E1FD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F8DD4-B0F8-DD4D-85E2-CEB11929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7CB4C-96EC-D549-A729-314B1C508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C1CD6-ACCC-E346-99DD-D1834FF44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7821C-879A-774C-85D3-048BF2D95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31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AA0E-2DBC-4241-A0BB-49ACDDD9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57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B74BB-FA92-594B-BF91-870EFB0D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FFD6E-00F7-8948-A330-85EB07150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F2BC8D8-2DA9-A745-A0BB-DDEFD84B9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954" y="6453167"/>
            <a:ext cx="2743200" cy="365125"/>
          </a:xfrm>
          <a:prstGeom prst="rect">
            <a:avLst/>
          </a:prstGeom>
        </p:spPr>
        <p:txBody>
          <a:bodyPr lIns="0" rIns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9F17C-C879-D541-940E-854BE1CC63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7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8" r:id="rId4"/>
    <p:sldLayoutId id="2147483660" r:id="rId5"/>
    <p:sldLayoutId id="2147483659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or.org/research/research_index.as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herman@rand.or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5227-2647-7844-9D3F-CBB231897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14" y="659175"/>
            <a:ext cx="7893526" cy="2387600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>
                <a:effectLst/>
                <a:ea typeface="Aptos" panose="020B0004020202020204" pitchFamily="34" charset="0"/>
              </a:rPr>
              <a:t>Determining the Economic Impacts of Advancing Whole Health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4A2DC-6C3D-B342-8F7B-A84FEF229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Experiential Workshop</a:t>
            </a:r>
            <a:endParaRPr lang="en-U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4" descr="https://upload.wikimedia.org/wikipedia/commons/3/34/Rand_Corporation_Headquarters,_Santa_Monica.jpg">
            <a:extLst>
              <a:ext uri="{FF2B5EF4-FFF2-40B4-BE49-F238E27FC236}">
                <a16:creationId xmlns:a16="http://schemas.microsoft.com/office/drawing/2014/main" id="{B143D41E-3953-4140-B855-ABA74724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90" y="786581"/>
            <a:ext cx="3340557" cy="390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7A7D8A9-DE64-BF1B-DE44-6D37AB6A4BC9}"/>
              </a:ext>
            </a:extLst>
          </p:cNvPr>
          <p:cNvSpPr txBox="1">
            <a:spLocks/>
          </p:cNvSpPr>
          <p:nvPr/>
        </p:nvSpPr>
        <p:spPr>
          <a:xfrm>
            <a:off x="6096000" y="5407377"/>
            <a:ext cx="5667152" cy="13106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Patricia M. Herman, ND, PhD </a:t>
            </a:r>
            <a:br>
              <a:rPr lang="en-US" sz="2000"/>
            </a:br>
            <a:r>
              <a:rPr lang="en-US" sz="1600" i="1"/>
              <a:t>Senior Behavioral Scientist</a:t>
            </a:r>
          </a:p>
          <a:p>
            <a:r>
              <a:rPr lang="en-US" sz="1600" i="1"/>
              <a:t>Assisted by </a:t>
            </a:r>
            <a:r>
              <a:rPr lang="en-US" sz="2200"/>
              <a:t>Brian Anderson, DC, MPH, MS, PhD</a:t>
            </a:r>
          </a:p>
          <a:p>
            <a:pPr>
              <a:spcBef>
                <a:spcPts val="0"/>
              </a:spcBef>
            </a:pPr>
            <a:r>
              <a:rPr lang="en-US" sz="1600" i="1"/>
              <a:t>Palmer College of Chiropractic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7006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810DC0-FDF2-6B42-9A26-27647241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Costs Depend on the Perspective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322D7D-88BA-FB41-90A9-F299A84C30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513" y="1820470"/>
            <a:ext cx="5251392" cy="4308723"/>
          </a:xfrm>
        </p:spPr>
        <p:txBody>
          <a:bodyPr>
            <a:noAutofit/>
          </a:bodyPr>
          <a:lstStyle/>
          <a:p>
            <a:pPr>
              <a:buClr>
                <a:srgbClr val="0D8FC8"/>
              </a:buClr>
            </a:pPr>
            <a:r>
              <a:rPr lang="en-US" altLang="en-US" sz="2400" b="1" dirty="0"/>
              <a:t>Possible perspectives:</a:t>
            </a:r>
            <a:endParaRPr lang="en-US" sz="2400" b="1" dirty="0"/>
          </a:p>
          <a:p>
            <a:pPr marL="342900" indent="-342900">
              <a:buClr>
                <a:srgbClr val="0D8FC8"/>
              </a:buClr>
              <a:buFont typeface="Wingdings" pitchFamily="2" charset="2"/>
              <a:buChar char="§"/>
            </a:pPr>
            <a:r>
              <a:rPr lang="en-US" sz="2400" dirty="0"/>
              <a:t>Individual or Patient</a:t>
            </a:r>
          </a:p>
          <a:p>
            <a:pPr marL="342900" indent="-342900">
              <a:buClr>
                <a:srgbClr val="0D8FC8"/>
              </a:buClr>
              <a:buFont typeface="Wingdings" pitchFamily="2" charset="2"/>
              <a:buChar char="§"/>
            </a:pPr>
            <a:r>
              <a:rPr lang="en-US" sz="2400" dirty="0"/>
              <a:t>Institutional (e.g., third-party payer*, hospital, employer)</a:t>
            </a:r>
          </a:p>
          <a:p>
            <a:pPr marL="342900" indent="-342900">
              <a:buClr>
                <a:srgbClr val="0D8FC8"/>
              </a:buClr>
              <a:buFont typeface="Wingdings" pitchFamily="2" charset="2"/>
              <a:buChar char="§"/>
            </a:pPr>
            <a:r>
              <a:rPr lang="en-US" sz="2400" dirty="0"/>
              <a:t>Societal*</a:t>
            </a:r>
          </a:p>
          <a:p>
            <a:pPr marL="342900" indent="-342900">
              <a:buClr>
                <a:srgbClr val="0D8FC8"/>
              </a:buClr>
              <a:buFont typeface="Wingdings" pitchFamily="2" charset="2"/>
              <a:buChar char="§"/>
            </a:pPr>
            <a:endParaRPr lang="en-US" sz="1200" dirty="0"/>
          </a:p>
          <a:p>
            <a:pPr>
              <a:buClr>
                <a:srgbClr val="0D8FC8"/>
              </a:buClr>
            </a:pPr>
            <a:r>
              <a:rPr lang="en-US" sz="2400" b="1" dirty="0"/>
              <a:t>Who are the decision makers you are trying to influence?</a:t>
            </a:r>
          </a:p>
          <a:p>
            <a:pPr lvl="1">
              <a:buClr>
                <a:srgbClr val="0D8FC8"/>
              </a:buClr>
            </a:pPr>
            <a:r>
              <a:rPr lang="en-US" dirty="0"/>
              <a:t>This determines the perspective(s) to use</a:t>
            </a:r>
          </a:p>
          <a:p>
            <a:pPr lvl="1">
              <a:buClr>
                <a:srgbClr val="0D8FC8"/>
              </a:buClr>
            </a:pPr>
            <a:r>
              <a:rPr lang="en-US" dirty="0"/>
              <a:t>[Societal used for government decisions]</a:t>
            </a:r>
          </a:p>
          <a:p>
            <a:pPr>
              <a:buClr>
                <a:srgbClr val="0D8FC8"/>
              </a:buClr>
            </a:pPr>
            <a:endParaRPr lang="en-US" sz="2400" dirty="0"/>
          </a:p>
          <a:p>
            <a:pPr>
              <a:buClr>
                <a:srgbClr val="0D8FC8"/>
              </a:buClr>
            </a:pPr>
            <a:r>
              <a:rPr lang="en-US" sz="2400" dirty="0"/>
              <a:t>*Perspectives most commonly used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EE6C3D5-B143-ED45-B067-E0643079F1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19954" y="6453167"/>
            <a:ext cx="2743200" cy="365125"/>
          </a:xfrm>
        </p:spPr>
        <p:txBody>
          <a:bodyPr/>
          <a:lstStyle/>
          <a:p>
            <a:fld id="{59A9F17C-C879-D541-940E-854BE1CC63C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6648EE-A9C9-F75F-7E97-F140429E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6" t="5470" r="8563" b="1142"/>
          <a:stretch/>
        </p:blipFill>
        <p:spPr>
          <a:xfrm>
            <a:off x="5966801" y="324505"/>
            <a:ext cx="3383622" cy="3221679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C6D2837-E03F-5C2C-714A-8A8AF7E3A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8" t="24852" r="15071" b="30453"/>
          <a:stretch/>
        </p:blipFill>
        <p:spPr bwMode="auto">
          <a:xfrm>
            <a:off x="5782848" y="3404869"/>
            <a:ext cx="6219555" cy="306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4FE3824-8E76-D08C-A69E-1C019B780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0644" r="10984" b="7538"/>
          <a:stretch/>
        </p:blipFill>
        <p:spPr bwMode="auto">
          <a:xfrm>
            <a:off x="8927889" y="1493634"/>
            <a:ext cx="2927330" cy="240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B221B7-B0B9-557D-E727-FA45BAC40BE8}"/>
              </a:ext>
            </a:extLst>
          </p:cNvPr>
          <p:cNvSpPr txBox="1"/>
          <p:nvPr/>
        </p:nvSpPr>
        <p:spPr>
          <a:xfrm>
            <a:off x="5966801" y="6083835"/>
            <a:ext cx="86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Fotolia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32B51-0FD6-AC4C-F397-1E681B3C15A6}"/>
              </a:ext>
            </a:extLst>
          </p:cNvPr>
          <p:cNvSpPr txBox="1"/>
          <p:nvPr/>
        </p:nvSpPr>
        <p:spPr>
          <a:xfrm>
            <a:off x="5955650" y="2997828"/>
            <a:ext cx="139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AdobeStock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C8B0AF-D82E-7799-EED3-89AEFCCCE5F1}"/>
              </a:ext>
            </a:extLst>
          </p:cNvPr>
          <p:cNvSpPr txBox="1"/>
          <p:nvPr/>
        </p:nvSpPr>
        <p:spPr>
          <a:xfrm>
            <a:off x="8927889" y="3522669"/>
            <a:ext cx="86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Fotolia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75"/>
    </mc:Choice>
    <mc:Fallback xmlns="">
      <p:transition spd="slow" advTm="12607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5B511-35EF-31D3-BA6D-ECCA44DD6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B311-E060-D59E-FDC7-E1918BDF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Cost-Effectiveness Decision Matrix</a:t>
            </a:r>
            <a:endParaRPr lang="en-US" sz="3200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30FEB1C-E609-FC43-84FA-F87EB8DD8CA6}"/>
              </a:ext>
            </a:extLst>
          </p:cNvPr>
          <p:cNvGraphicFramePr>
            <a:graphicFrameLocks/>
          </p:cNvGraphicFramePr>
          <p:nvPr/>
        </p:nvGraphicFramePr>
        <p:xfrm>
          <a:off x="1093380" y="1956391"/>
          <a:ext cx="8414604" cy="4585590"/>
        </p:xfrm>
        <a:graphic>
          <a:graphicData uri="http://schemas.openxmlformats.org/drawingml/2006/table">
            <a:tbl>
              <a:tblPr/>
              <a:tblGrid>
                <a:gridCol w="210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00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Increased Costs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Definitely Reject Alternative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(Base Case Dominates)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Decision: Are benefits worth the costs?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No Change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Indifferent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 Cost Savings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Decision: Is health loss worth the savings?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Definitely Adopt Alternative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(Alternative Dominates)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   Worse Health   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No Change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Improved Health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19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7B7D1-F035-4DCD-6581-CB924241D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EAC8B6D-933F-2BF8-92DE-99093AE9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890337"/>
            <a:ext cx="5250272" cy="2178525"/>
          </a:xfrm>
        </p:spPr>
        <p:txBody>
          <a:bodyPr>
            <a:normAutofit/>
          </a:bodyPr>
          <a:lstStyle/>
          <a:p>
            <a:r>
              <a:rPr lang="en-US" sz="3200" dirty="0"/>
              <a:t>Four Basic Principles of Economic Evaluation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4AD34AE-3120-4666-8648-92F5DF6F1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2662" y="589198"/>
            <a:ext cx="5250272" cy="473963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It is a decision-making tool</a:t>
            </a:r>
          </a:p>
          <a:p>
            <a:pPr lvl="1"/>
            <a:r>
              <a:rPr lang="en-US" sz="2400" dirty="0"/>
              <a:t>Adds another dimension of information </a:t>
            </a:r>
          </a:p>
          <a:p>
            <a:pPr lvl="1"/>
            <a:r>
              <a:rPr lang="en-US" sz="2400" dirty="0"/>
              <a:t>Realistic comparisons</a:t>
            </a:r>
          </a:p>
          <a:p>
            <a:pPr lvl="1"/>
            <a:r>
              <a:rPr lang="en-US" sz="2400" dirty="0"/>
              <a:t>Timeliness and relevance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Incremental analysis</a:t>
            </a:r>
          </a:p>
          <a:p>
            <a:pPr lvl="1"/>
            <a:r>
              <a:rPr lang="en-US" sz="2400" dirty="0"/>
              <a:t>Additional costs compared to additional benefits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The type of economic evaluation is determined by the health benefits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The perspective of the analysis determines the costs to include</a:t>
            </a:r>
          </a:p>
          <a:p>
            <a:pPr lvl="1"/>
            <a:r>
              <a:rPr lang="en-US" sz="2400" dirty="0"/>
              <a:t>Perspective should match decision maker you are trying to influence</a:t>
            </a:r>
          </a:p>
        </p:txBody>
      </p:sp>
    </p:spTree>
    <p:extLst>
      <p:ext uri="{BB962C8B-B14F-4D97-AF65-F5344CB8AC3E}">
        <p14:creationId xmlns:p14="http://schemas.microsoft.com/office/powerpoint/2010/main" val="401327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51C9B-3F2D-E1B1-7700-B87D9F006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F938-A8F3-7CB8-38B5-FDEAD473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Exercise 1: Group Evaluation of Published Abstracts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33EAE1-DD15-19B7-9F8D-A776FBA4D1CD}"/>
              </a:ext>
            </a:extLst>
          </p:cNvPr>
          <p:cNvSpPr txBox="1">
            <a:spLocks/>
          </p:cNvSpPr>
          <p:nvPr/>
        </p:nvSpPr>
        <p:spPr>
          <a:xfrm>
            <a:off x="1126639" y="1689037"/>
            <a:ext cx="9665291" cy="4739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For each example abstract:</a:t>
            </a:r>
          </a:p>
          <a:p>
            <a:r>
              <a:rPr lang="en-US" sz="2400" dirty="0"/>
              <a:t>What was being compared?</a:t>
            </a:r>
          </a:p>
          <a:p>
            <a:pPr lvl="1"/>
            <a:r>
              <a:rPr lang="en-US" sz="2400" dirty="0"/>
              <a:t>Would this be considered a whole person health intervention?</a:t>
            </a:r>
          </a:p>
          <a:p>
            <a:pPr lvl="1"/>
            <a:r>
              <a:rPr lang="en-US" sz="2400" dirty="0"/>
              <a:t>Is the comparator appropriate for economic evaluation?</a:t>
            </a:r>
          </a:p>
          <a:p>
            <a:r>
              <a:rPr lang="en-US" sz="2400" dirty="0"/>
              <a:t>What is the measure of health impacts used in the study?</a:t>
            </a:r>
          </a:p>
          <a:p>
            <a:pPr lvl="1"/>
            <a:r>
              <a:rPr lang="en-US" sz="2400" dirty="0"/>
              <a:t>Would that be a measure of whole person health?</a:t>
            </a:r>
          </a:p>
          <a:p>
            <a:pPr lvl="1"/>
            <a:r>
              <a:rPr lang="en-US" sz="2400" dirty="0"/>
              <a:t>What type of an economic evaluation is this?</a:t>
            </a:r>
          </a:p>
          <a:p>
            <a:r>
              <a:rPr lang="en-US" sz="2400" dirty="0"/>
              <a:t>What is the perspective of analysis?</a:t>
            </a:r>
          </a:p>
          <a:p>
            <a:pPr lvl="1"/>
            <a:r>
              <a:rPr lang="en-US" sz="2400" dirty="0"/>
              <a:t>What source was used to obtain costs?</a:t>
            </a:r>
          </a:p>
          <a:p>
            <a:pPr lvl="1"/>
            <a:r>
              <a:rPr lang="en-US" sz="2400" dirty="0"/>
              <a:t>What type of decision maker is this study targeting?</a:t>
            </a:r>
          </a:p>
          <a:p>
            <a:r>
              <a:rPr lang="en-US" sz="2400" dirty="0"/>
              <a:t>Within which quadrant do the results reside?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698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49C88-8F95-0DCE-03FC-4C042867C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51840-3CC6-F2DE-F0D5-A749F056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  <a:ea typeface="Times New Roman" panose="02020603050405020304" pitchFamily="18" charset="0"/>
              </a:rPr>
              <a:t>Objective 2: Identify and apply an appropriate measure of effectiveness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588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Cost-Benefit Analysis – Monetary Health Benefits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6308A616-A843-1E61-B63B-64B2F8CF3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42" y="1995582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B8D3D91E-DE71-B5B2-8546-EE8D887B1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842" y="2909982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F6AC5CCC-DACF-8915-5A68-DF0F2F71B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665" y="2067019"/>
            <a:ext cx="1085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Costs</a:t>
            </a:r>
            <a:r>
              <a:rPr kumimoji="1" lang="de-DE" sz="2400" baseline="-25000" dirty="0">
                <a:solidFill>
                  <a:prstClr val="black"/>
                </a:solidFill>
              </a:rPr>
              <a:t>2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373ABDB2-6F5F-68FF-FF64-81A2C332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042" y="2986182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Costs</a:t>
            </a:r>
            <a:r>
              <a:rPr kumimoji="1" lang="de-DE" sz="2400" baseline="-25000" dirty="0">
                <a:solidFill>
                  <a:prstClr val="black"/>
                </a:solidFill>
              </a:rPr>
              <a:t>1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:a16="http://schemas.microsoft.com/office/drawing/2014/main" id="{B91B9A71-EEDC-C569-88F2-A1E98C2A9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1480" y="1831942"/>
            <a:ext cx="914400" cy="19162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D552D09E-B261-218A-8FBF-E3C2E91C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042" y="3595782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Monetary Units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C8CA9E03-BCF6-320A-12AB-D2B8B9B19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80" y="3595782"/>
            <a:ext cx="313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Monetary Units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318221A5-E838-6671-2097-132832C71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442" y="1995582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891574AB-A0AC-5483-8F63-57F8BE48C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442" y="2909982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E8583E87-F958-6D4D-2B12-AAC033886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588" y="2067019"/>
            <a:ext cx="125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Benefit</a:t>
            </a:r>
            <a:r>
              <a:rPr kumimoji="1" lang="de-DE" sz="2400" baseline="-25000" dirty="0">
                <a:solidFill>
                  <a:prstClr val="black"/>
                </a:solidFill>
              </a:rPr>
              <a:t>2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5512B535-14DC-89F4-7A8B-A6D23BEA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642" y="2986182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Benefit</a:t>
            </a:r>
            <a:r>
              <a:rPr kumimoji="1" lang="de-DE" sz="2400" baseline="-25000" dirty="0">
                <a:solidFill>
                  <a:prstClr val="black"/>
                </a:solidFill>
              </a:rPr>
              <a:t>1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24848598-1F1E-B64B-44C1-7E2EB7D40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105" y="3985339"/>
            <a:ext cx="46496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e.g.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1" lang="de-DE" sz="2400" dirty="0"/>
              <a:t>Dollar value of an improvement in health; often estimated using willingness-to-pay methods</a:t>
            </a:r>
            <a:endParaRPr kumimoji="1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A8ACA5AF-EC46-C237-C5D5-698B158F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0" y="5657404"/>
            <a:ext cx="8143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dirty="0"/>
              <a:t>Big challenge for CBA: determining a monetary value for the impact on health</a:t>
            </a:r>
            <a:endParaRPr lang="en-US" sz="2800" dirty="0"/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1EFF8161-0031-248A-B759-F60A50B1F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242" y="2642865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Minus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DD214B5F-E638-0CD3-E24E-D18FDB394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642" y="2642865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Minus</a:t>
            </a: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44A1E6C0-207E-DBAB-6D29-DB51C12B8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880" y="3985339"/>
            <a:ext cx="30764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de-DE" sz="2400" dirty="0"/>
              <a:t>e.g.</a:t>
            </a:r>
          </a:p>
          <a:p>
            <a:pPr eaLnBrk="1" hangingPunct="1">
              <a:buFontTx/>
              <a:buChar char="-"/>
            </a:pPr>
            <a:r>
              <a:rPr kumimoji="1" lang="de-DE" sz="2400" dirty="0"/>
              <a:t> Costs of medication</a:t>
            </a:r>
          </a:p>
          <a:p>
            <a:pPr eaLnBrk="1" hangingPunct="1">
              <a:buFontTx/>
              <a:buChar char="-"/>
            </a:pPr>
            <a:r>
              <a:rPr kumimoji="1" lang="de-DE" sz="2400" dirty="0"/>
              <a:t> Costs of care</a:t>
            </a:r>
          </a:p>
          <a:p>
            <a:pPr eaLnBrk="1" hangingPunct="1">
              <a:buFontTx/>
              <a:buChar char="-"/>
            </a:pPr>
            <a:r>
              <a:rPr kumimoji="1" lang="de-DE" sz="2400" dirty="0"/>
              <a:t> Cost of intervention</a:t>
            </a:r>
          </a:p>
        </p:txBody>
      </p:sp>
    </p:spTree>
    <p:extLst>
      <p:ext uri="{BB962C8B-B14F-4D97-AF65-F5344CB8AC3E}">
        <p14:creationId xmlns:p14="http://schemas.microsoft.com/office/powerpoint/2010/main" val="33770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10"/>
    </mc:Choice>
    <mc:Fallback xmlns="">
      <p:transition spd="slow" advTm="672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Cost-Effectiveness Analysis – Naturalistic Unit Health Benefits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F99426D3-F995-EBD4-0A0D-613B0BBB0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163" y="1889048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5975E120-7F64-5128-1AAC-E2E33E275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163" y="2803448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014A93F8-9483-04CB-5F34-4079FEB78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601" y="1960485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Costs</a:t>
            </a:r>
            <a:r>
              <a:rPr kumimoji="1" lang="de-DE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D6F23778-F116-4394-6170-3C2FF605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363" y="287964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Costs</a:t>
            </a:r>
            <a:r>
              <a:rPr kumimoji="1" lang="de-DE" sz="2400" baseline="-25000" dirty="0">
                <a:solidFill>
                  <a:prstClr val="black"/>
                </a:solidFill>
              </a:rPr>
              <a:t>1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" name="Line 9">
            <a:extLst>
              <a:ext uri="{FF2B5EF4-FFF2-40B4-BE49-F238E27FC236}">
                <a16:creationId xmlns:a16="http://schemas.microsoft.com/office/drawing/2014/main" id="{8136ED34-D1B0-5FCD-FD50-0A94443832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2801" y="1725408"/>
            <a:ext cx="914400" cy="1916238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72DC71AE-694A-0BA2-728E-B9FE991A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363" y="3489248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Monetary Units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E60E944E-37BF-2282-6F79-3E40FD697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601" y="3489248"/>
            <a:ext cx="3133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    Naturalistic Units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ABB0F9E-B173-F61F-400A-03E190861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763" y="1889048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7B7C6A4E-A308-8510-B801-2FD80CE8B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763" y="2803448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37B03B78-51A0-AC77-F155-4DB5D41C4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679" y="1960485"/>
            <a:ext cx="2123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Effectiveness</a:t>
            </a:r>
            <a:r>
              <a:rPr kumimoji="1" lang="de-DE" sz="2400" baseline="-25000" dirty="0">
                <a:solidFill>
                  <a:prstClr val="black"/>
                </a:solidFill>
              </a:rPr>
              <a:t>2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E534973F-58BF-C350-A2CB-4841C87D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963" y="2879648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Effectiveness</a:t>
            </a:r>
            <a:r>
              <a:rPr kumimoji="1" lang="de-DE" sz="2400" baseline="-25000" dirty="0">
                <a:solidFill>
                  <a:prstClr val="black"/>
                </a:solidFill>
              </a:rPr>
              <a:t>1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" name="Text Box 16">
            <a:extLst>
              <a:ext uri="{FF2B5EF4-FFF2-40B4-BE49-F238E27FC236}">
                <a16:creationId xmlns:a16="http://schemas.microsoft.com/office/drawing/2014/main" id="{E363829A-5892-D43A-8300-256D97589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194" y="3788373"/>
            <a:ext cx="48942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e.g..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Lowering of blood pressure in Hg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Proportion of patients improved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65C835BD-C57B-1AFB-681C-3E64552F4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098" y="5007048"/>
            <a:ext cx="98897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Symbol" charset="0"/>
              </a:rPr>
              <a:t>This ratio is called an Incremental Cost-Effectiveness Ratio (ICER)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Symbol" charset="0"/>
              </a:rPr>
              <a:t>Note: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ratio only calculated if denominator and numerator are both positive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3F18E3F4-964D-D891-06DD-56639EAAF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563" y="2536331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Minus</a:t>
            </a:r>
          </a:p>
        </p:txBody>
      </p:sp>
      <p:sp>
        <p:nvSpPr>
          <p:cNvPr id="50" name="Text Box 10">
            <a:extLst>
              <a:ext uri="{FF2B5EF4-FFF2-40B4-BE49-F238E27FC236}">
                <a16:creationId xmlns:a16="http://schemas.microsoft.com/office/drawing/2014/main" id="{C51D0D7C-92A6-EC8F-786A-9887F2658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963" y="2536331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Minus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6365D2DC-1FE1-E111-88AB-BA354A12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757" y="5821793"/>
            <a:ext cx="89288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800" dirty="0"/>
              <a:t>Big challenge for CEA: comparing across interventions targeting different outcomes or conditions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95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89"/>
    </mc:Choice>
    <mc:Fallback xmlns="">
      <p:transition spd="slow" advTm="14318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Cost-Effectiveness Analysis – Potential measures of effectiveness</a:t>
            </a:r>
          </a:p>
        </p:txBody>
      </p:sp>
      <p:sp>
        <p:nvSpPr>
          <p:cNvPr id="34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C1983BF-32AC-2B56-5E63-6208FCD6B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46" y="1682259"/>
            <a:ext cx="843438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500" dirty="0"/>
              <a:t>Number of persons saved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500" dirty="0"/>
              <a:t>Saved life-years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500" dirty="0"/>
              <a:t>Number successfully treated or diseases prevented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500" dirty="0"/>
              <a:t>Reduced frequency, duration, or intensity of symptoms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500" dirty="0"/>
              <a:t>Workdays gained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500" dirty="0"/>
              <a:t>Other clinical outcomes (e.g., mmHg blood pressure lowered, % lowering cholesterol below a threshold)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273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39"/>
    </mc:Choice>
    <mc:Fallback xmlns="">
      <p:transition spd="slow" advTm="5193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Cost-Utility Analysis – Naturalistic Utility-Based Benefits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13B4C4EA-94F2-EA90-9BBD-137E4CD6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178" y="1798404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FA6BCD1C-1EF2-F972-AED8-B950746CC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178" y="2712804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6" name="Text Box 5">
            <a:extLst>
              <a:ext uri="{FF2B5EF4-FFF2-40B4-BE49-F238E27FC236}">
                <a16:creationId xmlns:a16="http://schemas.microsoft.com/office/drawing/2014/main" id="{CED9FF19-1ED1-3E37-581B-23F101CEF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44" y="1841267"/>
            <a:ext cx="931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Cost</a:t>
            </a:r>
            <a:r>
              <a:rPr kumimoji="1" lang="de-DE" sz="2400" baseline="-25000" dirty="0">
                <a:solidFill>
                  <a:prstClr val="black"/>
                </a:solidFill>
                <a:latin typeface="Arial Unicode MS" charset="0"/>
              </a:rPr>
              <a:t>2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1EA34C3F-3D58-D3A8-EAF9-D65F9DC2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378" y="2755667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Cost</a:t>
            </a:r>
            <a:r>
              <a:rPr kumimoji="1" lang="de-DE" sz="2400" baseline="-25000" dirty="0">
                <a:solidFill>
                  <a:prstClr val="black"/>
                </a:solidFill>
                <a:latin typeface="Arial Unicode MS" charset="0"/>
              </a:rPr>
              <a:t>1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38" name="Line 8">
            <a:extLst>
              <a:ext uri="{FF2B5EF4-FFF2-40B4-BE49-F238E27FC236}">
                <a16:creationId xmlns:a16="http://schemas.microsoft.com/office/drawing/2014/main" id="{BB38C096-D51E-B296-4D8A-97DBC7A11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2722" y="1617302"/>
            <a:ext cx="1092566" cy="200990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9631A31E-7E95-CF7D-7D27-83EBD970E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544" y="3457342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67AFBD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     </a:t>
            </a:r>
            <a:r>
              <a:rPr kumimoji="1" lang="de-DE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</a:rPr>
              <a:t>Monetary units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B46A24B9-9BAF-4F16-9F63-ED0BCA09C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378" y="3457342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</a:rPr>
              <a:t>Naturalistic </a:t>
            </a:r>
            <a:r>
              <a:rPr kumimoji="1" lang="de-DE" sz="16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</a:rPr>
              <a:t>but</a:t>
            </a:r>
            <a:r>
              <a:rPr kumimoji="1" lang="de-DE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</a:rPr>
              <a:t> utility-based units</a:t>
            </a: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D1E26586-715E-C4D1-AFEA-BF90E02E4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778" y="1798404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2" name="Rectangle 12">
            <a:extLst>
              <a:ext uri="{FF2B5EF4-FFF2-40B4-BE49-F238E27FC236}">
                <a16:creationId xmlns:a16="http://schemas.microsoft.com/office/drawing/2014/main" id="{86E1C710-2EED-2753-BC71-A209CDF1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778" y="2712804"/>
            <a:ext cx="3352800" cy="6858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3" name="Text Box 13">
            <a:extLst>
              <a:ext uri="{FF2B5EF4-FFF2-40B4-BE49-F238E27FC236}">
                <a16:creationId xmlns:a16="http://schemas.microsoft.com/office/drawing/2014/main" id="{9772DF6E-4436-8F67-C028-EEFA1BDFC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852" y="1841267"/>
            <a:ext cx="1096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QALY</a:t>
            </a:r>
            <a:r>
              <a:rPr kumimoji="1" lang="de-DE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2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id="{6F5FFD2C-D516-3323-E684-5CCAECD1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878" y="5051191"/>
            <a:ext cx="4067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Life expectancy (mortality)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AFBD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Quantitative measure (time)</a:t>
            </a: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 </a:t>
            </a:r>
          </a:p>
        </p:txBody>
      </p:sp>
      <p:sp>
        <p:nvSpPr>
          <p:cNvPr id="45" name="Text Box 3">
            <a:extLst>
              <a:ext uri="{FF2B5EF4-FFF2-40B4-BE49-F238E27FC236}">
                <a16:creationId xmlns:a16="http://schemas.microsoft.com/office/drawing/2014/main" id="{1C0EE3C7-E14B-ACEB-A976-A5421102F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6679" y="3979629"/>
            <a:ext cx="40673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Quality </a:t>
            </a:r>
            <a:r>
              <a:rPr kumimoji="1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of</a:t>
            </a: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 </a:t>
            </a:r>
            <a:r>
              <a:rPr kumimoji="1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life</a:t>
            </a: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 (</a:t>
            </a:r>
            <a:r>
              <a:rPr kumimoji="1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morbidity</a:t>
            </a: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AFBD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Qualitative </a:t>
            </a:r>
            <a:r>
              <a:rPr kumimoji="1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AFBD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measures</a:t>
            </a: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AFBD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 (</a:t>
            </a:r>
            <a:r>
              <a:rPr kumimoji="1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7AFBD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utility</a:t>
            </a: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67AFBD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)</a:t>
            </a:r>
          </a:p>
        </p:txBody>
      </p:sp>
      <p:sp>
        <p:nvSpPr>
          <p:cNvPr id="46" name="Rectangle 4">
            <a:extLst>
              <a:ext uri="{FF2B5EF4-FFF2-40B4-BE49-F238E27FC236}">
                <a16:creationId xmlns:a16="http://schemas.microsoft.com/office/drawing/2014/main" id="{BEE1E517-EBFB-B554-628D-9FD623DAC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2153" y="5017854"/>
            <a:ext cx="4114800" cy="838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35D532FE-FB46-9158-3D86-A1351324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7390" y="3976454"/>
            <a:ext cx="4114800" cy="838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9D6EF5A2-3EC9-ED99-6877-8CBCCD6D9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153" y="4622566"/>
            <a:ext cx="17954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67AFBD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QALYs</a:t>
            </a:r>
          </a:p>
        </p:txBody>
      </p:sp>
      <p:sp>
        <p:nvSpPr>
          <p:cNvPr id="49" name="TextBox 31">
            <a:extLst>
              <a:ext uri="{FF2B5EF4-FFF2-40B4-BE49-F238E27FC236}">
                <a16:creationId xmlns:a16="http://schemas.microsoft.com/office/drawing/2014/main" id="{A2806E52-6D10-DCEC-BAE3-BC7F398B5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274" y="6070013"/>
            <a:ext cx="4373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Symbol" charset="0"/>
              </a:rPr>
              <a:t>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Cost per QALY (ICER)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" name="Left Brace 22">
            <a:extLst>
              <a:ext uri="{FF2B5EF4-FFF2-40B4-BE49-F238E27FC236}">
                <a16:creationId xmlns:a16="http://schemas.microsoft.com/office/drawing/2014/main" id="{E4448848-4168-02F1-DD29-D2ABEFE90AE2}"/>
              </a:ext>
            </a:extLst>
          </p:cNvPr>
          <p:cNvSpPr>
            <a:spLocks/>
          </p:cNvSpPr>
          <p:nvPr/>
        </p:nvSpPr>
        <p:spPr bwMode="auto">
          <a:xfrm>
            <a:off x="5964964" y="4265379"/>
            <a:ext cx="314326" cy="1357312"/>
          </a:xfrm>
          <a:prstGeom prst="leftBrace">
            <a:avLst>
              <a:gd name="adj1" fmla="val 83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863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28575">
                <a:solidFill>
                  <a:prstClr val="black"/>
                </a:solidFill>
              </a:ln>
              <a:noFill/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id="{2E267DE0-82BF-A6DA-7095-1A639F140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286" y="2792452"/>
            <a:ext cx="1096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QALY</a:t>
            </a:r>
            <a:r>
              <a:rPr kumimoji="1" lang="de-DE" sz="2400" baseline="-25000" dirty="0">
                <a:solidFill>
                  <a:prstClr val="black"/>
                </a:solidFill>
                <a:latin typeface="Arial Unicode MS" charset="0"/>
              </a:rPr>
              <a:t>1</a:t>
            </a:r>
            <a:endParaRPr kumimoji="1" lang="de-DE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  <p:sp>
        <p:nvSpPr>
          <p:cNvPr id="54" name="Text Box 10">
            <a:extLst>
              <a:ext uri="{FF2B5EF4-FFF2-40B4-BE49-F238E27FC236}">
                <a16:creationId xmlns:a16="http://schemas.microsoft.com/office/drawing/2014/main" id="{16D34AC8-7B15-99FD-60BB-3BC14229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92" y="2452454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Minus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F87D7725-14DF-D878-6DCA-69B943C0F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840" y="2452454"/>
            <a:ext cx="2743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  Minus</a:t>
            </a:r>
          </a:p>
        </p:txBody>
      </p:sp>
      <p:sp>
        <p:nvSpPr>
          <p:cNvPr id="56" name="Text Box 2">
            <a:extLst>
              <a:ext uri="{FF2B5EF4-FFF2-40B4-BE49-F238E27FC236}">
                <a16:creationId xmlns:a16="http://schemas.microsoft.com/office/drawing/2014/main" id="{D9E44A1C-409C-C178-2512-A4C856D7D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182" y="5150323"/>
            <a:ext cx="3905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t>Quality-Adjusted Life-Years</a:t>
            </a:r>
          </a:p>
        </p:txBody>
      </p:sp>
    </p:spTree>
    <p:extLst>
      <p:ext uri="{BB962C8B-B14F-4D97-AF65-F5344CB8AC3E}">
        <p14:creationId xmlns:p14="http://schemas.microsoft.com/office/powerpoint/2010/main" val="33166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68"/>
    </mc:Choice>
    <mc:Fallback xmlns="">
      <p:transition spd="slow" advTm="7536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Cost-Utility Analysis – Quality-Adjusted Life-Years (QALYs)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F2DA310F-9E52-7CD8-7C51-B5643E1E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29" y="1866975"/>
            <a:ext cx="6528842" cy="45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36AF8-741C-70DE-A593-20DF6096146A}"/>
              </a:ext>
            </a:extLst>
          </p:cNvPr>
          <p:cNvSpPr txBox="1"/>
          <p:nvPr/>
        </p:nvSpPr>
        <p:spPr>
          <a:xfrm>
            <a:off x="9400771" y="2414725"/>
            <a:ext cx="21845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that the measure of QALYs gained is an area. It is the difference between two trajectories over time.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8D2E21-582B-C45F-3147-FEB23F5B4280}"/>
              </a:ext>
            </a:extLst>
          </p:cNvPr>
          <p:cNvCxnSpPr>
            <a:cxnSpLocks/>
          </p:cNvCxnSpPr>
          <p:nvPr/>
        </p:nvCxnSpPr>
        <p:spPr>
          <a:xfrm flipH="1">
            <a:off x="7430610" y="2716567"/>
            <a:ext cx="1970161" cy="1349406"/>
          </a:xfrm>
          <a:prstGeom prst="straightConnector1">
            <a:avLst/>
          </a:prstGeom>
          <a:ln w="57150">
            <a:solidFill>
              <a:srgbClr val="6636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00D2C7-D39E-09D2-E4FA-32DDF78CB7A8}"/>
              </a:ext>
            </a:extLst>
          </p:cNvPr>
          <p:cNvSpPr txBox="1"/>
          <p:nvPr/>
        </p:nvSpPr>
        <p:spPr>
          <a:xfrm rot="16200000">
            <a:off x="2497090" y="3744014"/>
            <a:ext cx="1657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 err="1"/>
              <a:t>HRQoL</a:t>
            </a:r>
            <a:r>
              <a:rPr lang="en-US" sz="1600" dirty="0"/>
              <a:t> or Utility)</a:t>
            </a:r>
          </a:p>
        </p:txBody>
      </p:sp>
    </p:spTree>
    <p:extLst>
      <p:ext uri="{BB962C8B-B14F-4D97-AF65-F5344CB8AC3E}">
        <p14:creationId xmlns:p14="http://schemas.microsoft.com/office/powerpoint/2010/main" val="10325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43"/>
    </mc:Choice>
    <mc:Fallback xmlns="">
      <p:transition spd="slow" advTm="1085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37A220-7AB4-7E40-8FFA-F6CE647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  <a:ea typeface="Times New Roman" panose="02020603050405020304" pitchFamily="18" charset="0"/>
              </a:rPr>
              <a:t>For integrative health approaches to be a viable part of healthcare they must be economically feasible as well as safe and effective.</a:t>
            </a:r>
            <a:endParaRPr lang="en-U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58B71-87AE-AE49-9742-75BB4CEDA9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>
                <a:effectLst/>
                <a:ea typeface="Times New Roman" panose="02020603050405020304" pitchFamily="18" charset="0"/>
              </a:rPr>
              <a:t>This workshop uses a combination of lecture and exercises to give participants a strong foundation in economic evaluation in general, and cost-effectiveness and cost-utility analyses specifically.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228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Cost-Utility Analysis – Quality-Adjusted Life-Years (QALYs)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3AFFD-532E-E463-B062-F59A6B5CDD8B}"/>
              </a:ext>
            </a:extLst>
          </p:cNvPr>
          <p:cNvSpPr txBox="1"/>
          <p:nvPr/>
        </p:nvSpPr>
        <p:spPr>
          <a:xfrm>
            <a:off x="896645" y="1486316"/>
            <a:ext cx="801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only looking over one year </a:t>
            </a:r>
            <a:r>
              <a:rPr lang="en-US" sz="2400" dirty="0"/>
              <a:t>(often true in studies of CIH):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D48BAC-0D42-8111-A8FF-5442F9474DB6}"/>
              </a:ext>
            </a:extLst>
          </p:cNvPr>
          <p:cNvCxnSpPr>
            <a:cxnSpLocks/>
          </p:cNvCxnSpPr>
          <p:nvPr/>
        </p:nvCxnSpPr>
        <p:spPr>
          <a:xfrm flipV="1">
            <a:off x="3586578" y="2664471"/>
            <a:ext cx="0" cy="33468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31142A-D013-9502-1F24-5C083C8B0876}"/>
              </a:ext>
            </a:extLst>
          </p:cNvPr>
          <p:cNvCxnSpPr>
            <a:cxnSpLocks/>
          </p:cNvCxnSpPr>
          <p:nvPr/>
        </p:nvCxnSpPr>
        <p:spPr>
          <a:xfrm>
            <a:off x="3586578" y="6011353"/>
            <a:ext cx="40482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C58A71-F21E-0E8C-FDB7-EC49536F54BD}"/>
              </a:ext>
            </a:extLst>
          </p:cNvPr>
          <p:cNvSpPr txBox="1"/>
          <p:nvPr/>
        </p:nvSpPr>
        <p:spPr>
          <a:xfrm rot="16200000">
            <a:off x="1103252" y="4035680"/>
            <a:ext cx="318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Health related quality of life (</a:t>
            </a:r>
            <a:r>
              <a:rPr lang="en-US" sz="2300" dirty="0" err="1"/>
              <a:t>HRQoL</a:t>
            </a:r>
            <a:r>
              <a:rPr lang="en-US" sz="2300" dirty="0"/>
              <a:t> or Utility)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C4CDF7-69CA-1E64-91BC-179216BD0338}"/>
              </a:ext>
            </a:extLst>
          </p:cNvPr>
          <p:cNvSpPr txBox="1"/>
          <p:nvPr/>
        </p:nvSpPr>
        <p:spPr>
          <a:xfrm>
            <a:off x="2236884" y="5807161"/>
            <a:ext cx="139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Death 0.0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692E0-EACE-2ACF-EB50-E1177BE61207}"/>
              </a:ext>
            </a:extLst>
          </p:cNvPr>
          <p:cNvSpPr txBox="1"/>
          <p:nvPr/>
        </p:nvSpPr>
        <p:spPr>
          <a:xfrm>
            <a:off x="1130221" y="2479504"/>
            <a:ext cx="2509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Optimal health 1.0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567AA-3C42-F057-0B82-0DA10927B9F7}"/>
              </a:ext>
            </a:extLst>
          </p:cNvPr>
          <p:cNvSpPr txBox="1"/>
          <p:nvPr/>
        </p:nvSpPr>
        <p:spPr>
          <a:xfrm>
            <a:off x="7048870" y="5824923"/>
            <a:ext cx="756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Ι</a:t>
            </a:r>
            <a:endParaRPr lang="en-US" dirty="0"/>
          </a:p>
          <a:p>
            <a:pPr algn="ctr"/>
            <a:r>
              <a:rPr lang="en-US" dirty="0"/>
              <a:t>1 Year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AC024-9EF3-3759-D995-2D6DF095507E}"/>
              </a:ext>
            </a:extLst>
          </p:cNvPr>
          <p:cNvSpPr txBox="1"/>
          <p:nvPr/>
        </p:nvSpPr>
        <p:spPr>
          <a:xfrm>
            <a:off x="4998129" y="6062881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D97D-86D2-EB90-8AF4-41ECC52B3A45}"/>
              </a:ext>
            </a:extLst>
          </p:cNvPr>
          <p:cNvSpPr txBox="1"/>
          <p:nvPr/>
        </p:nvSpPr>
        <p:spPr>
          <a:xfrm>
            <a:off x="3107182" y="376530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 +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7937CB-61CA-EBC9-C2C2-A2B31FA9BF79}"/>
              </a:ext>
            </a:extLst>
          </p:cNvPr>
          <p:cNvCxnSpPr>
            <a:cxnSpLocks/>
          </p:cNvCxnSpPr>
          <p:nvPr/>
        </p:nvCxnSpPr>
        <p:spPr>
          <a:xfrm>
            <a:off x="3596932" y="3962087"/>
            <a:ext cx="3826290" cy="0"/>
          </a:xfrm>
          <a:prstGeom prst="straightConnector1">
            <a:avLst/>
          </a:prstGeom>
          <a:ln w="28575"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263C461-2BBA-D5E8-E117-669EA97CEF73}"/>
              </a:ext>
            </a:extLst>
          </p:cNvPr>
          <p:cNvSpPr txBox="1"/>
          <p:nvPr/>
        </p:nvSpPr>
        <p:spPr>
          <a:xfrm>
            <a:off x="4445951" y="4264366"/>
            <a:ext cx="2808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Assume that </a:t>
            </a:r>
            <a:r>
              <a:rPr lang="en-US" sz="2400" dirty="0" err="1"/>
              <a:t>HRQoL</a:t>
            </a:r>
            <a:r>
              <a:rPr lang="en-US" sz="2400" dirty="0"/>
              <a:t> would stay constant without intervention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8D3194B-57CB-1F0B-CD86-35A72E064115}"/>
              </a:ext>
            </a:extLst>
          </p:cNvPr>
          <p:cNvCxnSpPr>
            <a:cxnSpLocks/>
          </p:cNvCxnSpPr>
          <p:nvPr/>
        </p:nvCxnSpPr>
        <p:spPr>
          <a:xfrm flipV="1">
            <a:off x="3586578" y="3582707"/>
            <a:ext cx="3846997" cy="369332"/>
          </a:xfrm>
          <a:prstGeom prst="straightConnector1">
            <a:avLst/>
          </a:prstGeom>
          <a:ln w="28575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EF9FDFE-E06E-A900-6A4E-A30964A25B75}"/>
              </a:ext>
            </a:extLst>
          </p:cNvPr>
          <p:cNvSpPr txBox="1"/>
          <p:nvPr/>
        </p:nvSpPr>
        <p:spPr>
          <a:xfrm>
            <a:off x="3108660" y="340279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 +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C1B78A-62FF-1EAB-89BC-22C6F2832AF0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5850429" y="4019631"/>
            <a:ext cx="1" cy="2447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5EE16B0-8E30-9E09-80AC-25D05182BEB0}"/>
              </a:ext>
            </a:extLst>
          </p:cNvPr>
          <p:cNvSpPr/>
          <p:nvPr/>
        </p:nvSpPr>
        <p:spPr>
          <a:xfrm rot="10800000" flipV="1">
            <a:off x="3596931" y="3612903"/>
            <a:ext cx="3815937" cy="349184"/>
          </a:xfrm>
          <a:prstGeom prst="triangle">
            <a:avLst>
              <a:gd name="adj" fmla="val 0"/>
            </a:avLst>
          </a:prstGeom>
          <a:solidFill>
            <a:srgbClr val="F2B033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6222D1-0C72-03AE-2E24-5C0C005D7788}"/>
              </a:ext>
            </a:extLst>
          </p:cNvPr>
          <p:cNvSpPr txBox="1"/>
          <p:nvPr/>
        </p:nvSpPr>
        <p:spPr>
          <a:xfrm>
            <a:off x="4292392" y="1999639"/>
            <a:ext cx="3256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area is the gain in QALYs for the year. Calculated as:</a:t>
            </a:r>
          </a:p>
          <a:p>
            <a:r>
              <a:rPr lang="en-US" sz="2400" dirty="0"/>
              <a:t>(0.7 – 0.6)/2 = 0.05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2D6888-CD46-E860-798F-D7B98FBF4558}"/>
              </a:ext>
            </a:extLst>
          </p:cNvPr>
          <p:cNvCxnSpPr>
            <a:cxnSpLocks/>
          </p:cNvCxnSpPr>
          <p:nvPr/>
        </p:nvCxnSpPr>
        <p:spPr>
          <a:xfrm flipH="1">
            <a:off x="5752730" y="3421031"/>
            <a:ext cx="343270" cy="440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B0A5DA1-A5FC-23F6-A1E7-CD06C68A5D3D}"/>
              </a:ext>
            </a:extLst>
          </p:cNvPr>
          <p:cNvSpPr txBox="1"/>
          <p:nvPr/>
        </p:nvSpPr>
        <p:spPr>
          <a:xfrm>
            <a:off x="8096820" y="2506457"/>
            <a:ext cx="305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With intervention </a:t>
            </a:r>
            <a:r>
              <a:rPr lang="en-US" sz="2400" dirty="0" err="1"/>
              <a:t>HRQoL</a:t>
            </a:r>
            <a:r>
              <a:rPr lang="en-US" sz="2400" dirty="0"/>
              <a:t> improved to 0.7 after one year.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43A49A6-43BB-CF9B-43D3-9BCEE00FC0A1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7443926" y="3106622"/>
            <a:ext cx="652894" cy="476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E92013A-8977-C3E1-BAF8-EE89B17F395E}"/>
              </a:ext>
            </a:extLst>
          </p:cNvPr>
          <p:cNvSpPr txBox="1"/>
          <p:nvPr/>
        </p:nvSpPr>
        <p:spPr>
          <a:xfrm>
            <a:off x="8370277" y="4190996"/>
            <a:ext cx="3705137" cy="2308324"/>
          </a:xfrm>
          <a:prstGeom prst="rect">
            <a:avLst/>
          </a:prstGeom>
          <a:noFill/>
          <a:ln>
            <a:solidFill>
              <a:srgbClr val="0D8FC8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 that if you have more than one measure of </a:t>
            </a:r>
            <a:r>
              <a:rPr lang="en-US" sz="2400" dirty="0" err="1"/>
              <a:t>HRQoL</a:t>
            </a:r>
            <a:r>
              <a:rPr lang="en-US" sz="2400" dirty="0"/>
              <a:t> over the year, QALY gain is the area between the line connecting those points and the flat baseline line.</a:t>
            </a:r>
          </a:p>
        </p:txBody>
      </p:sp>
    </p:spTree>
    <p:extLst>
      <p:ext uri="{BB962C8B-B14F-4D97-AF65-F5344CB8AC3E}">
        <p14:creationId xmlns:p14="http://schemas.microsoft.com/office/powerpoint/2010/main" val="27273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46"/>
    </mc:Choice>
    <mc:Fallback xmlns="">
      <p:transition spd="slow" advTm="11744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Measuring</a:t>
            </a:r>
            <a:r>
              <a:rPr lang="en-US" sz="3200" dirty="0"/>
              <a:t> Quality-Adjusted Life-Years (QALYs)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AF2B72-F279-4C5A-4825-09ED68E26FED}"/>
              </a:ext>
            </a:extLst>
          </p:cNvPr>
          <p:cNvSpPr txBox="1">
            <a:spLocks/>
          </p:cNvSpPr>
          <p:nvPr/>
        </p:nvSpPr>
        <p:spPr>
          <a:xfrm>
            <a:off x="1591353" y="1806703"/>
            <a:ext cx="8642350" cy="5191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>
                <a:latin typeface="Arial" charset="0"/>
              </a:rPr>
              <a:t>Use quality of life questionnaires for which </a:t>
            </a:r>
            <a:r>
              <a:rPr lang="de-DE" sz="2400" u="sng" dirty="0">
                <a:latin typeface="Arial" charset="0"/>
              </a:rPr>
              <a:t>preference weights</a:t>
            </a:r>
            <a:r>
              <a:rPr lang="de-DE" sz="2400" dirty="0">
                <a:latin typeface="Arial" charset="0"/>
              </a:rPr>
              <a:t> exist</a:t>
            </a:r>
          </a:p>
          <a:p>
            <a:pPr>
              <a:buClr>
                <a:srgbClr val="0D8FC8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charset="0"/>
              </a:rPr>
              <a:t>SF-6D (calculated from SF-36, SF-12)</a:t>
            </a:r>
          </a:p>
          <a:p>
            <a:pPr>
              <a:buClr>
                <a:srgbClr val="0D8FC8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charset="0"/>
              </a:rPr>
              <a:t>EQ-5D</a:t>
            </a:r>
          </a:p>
          <a:p>
            <a:pPr>
              <a:buClr>
                <a:srgbClr val="0D8FC8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charset="0"/>
              </a:rPr>
              <a:t>PROPr (calculated from PROMIS-29 +2)</a:t>
            </a:r>
          </a:p>
          <a:p>
            <a:pPr>
              <a:buClr>
                <a:srgbClr val="0D8FC8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charset="0"/>
              </a:rPr>
              <a:t>Other estimates have been made from:</a:t>
            </a:r>
          </a:p>
          <a:p>
            <a:pPr lvl="1">
              <a:buClr>
                <a:srgbClr val="663695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charset="0"/>
              </a:rPr>
              <a:t>WOMAC</a:t>
            </a:r>
          </a:p>
          <a:p>
            <a:pPr lvl="1">
              <a:buClr>
                <a:srgbClr val="663695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charset="0"/>
              </a:rPr>
              <a:t>Oswestry Disability Index</a:t>
            </a:r>
          </a:p>
          <a:p>
            <a:pPr lvl="1">
              <a:buClr>
                <a:srgbClr val="663695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charset="0"/>
              </a:rPr>
              <a:t>Roland Morris Questionnaire</a:t>
            </a:r>
          </a:p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2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10"/>
    </mc:Choice>
    <mc:Fallback xmlns="">
      <p:transition spd="slow" advTm="1061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7516-7F8F-D8B1-277B-81D29FB83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1BD9-0339-FF8D-8BEE-30DB79AD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Exercise 2: Individual Exercise Calculating QALYs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DA628C-5135-069F-65EF-F03B0AF76546}"/>
              </a:ext>
            </a:extLst>
          </p:cNvPr>
          <p:cNvSpPr txBox="1">
            <a:spLocks/>
          </p:cNvSpPr>
          <p:nvPr/>
        </p:nvSpPr>
        <p:spPr>
          <a:xfrm>
            <a:off x="1126639" y="1689037"/>
            <a:ext cx="9665291" cy="4739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400" dirty="0"/>
              <a:t>Use worksheet to calculate your current health-related quality of life index (utility) from your EQ-5D-5L (or SF6D) responses</a:t>
            </a:r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400" dirty="0"/>
              <a:t>Assuming 1 year ago your utility was at 0.7, calculate your quality-adjusted life-year (QALY) gain this year.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042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D5E4F-4171-1323-B396-8F3FBBBC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9A1FFA-98B9-C7EC-24B9-32E46C90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/>
                <a:ea typeface="Times New Roman" panose="02020603050405020304" pitchFamily="18" charset="0"/>
              </a:rPr>
              <a:t>Objective 3: </a:t>
            </a:r>
            <a:r>
              <a:rPr lang="en-US" altLang="en-US" sz="4400" dirty="0"/>
              <a:t>Available sources of cost data and the impact of the perspective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8778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Costs to Include are Determined by the Perspective of the Analysis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C9543D2A-D5FB-8286-BD9B-6CE3089CC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776851"/>
              </p:ext>
            </p:extLst>
          </p:nvPr>
        </p:nvGraphicFramePr>
        <p:xfrm>
          <a:off x="251208" y="1327411"/>
          <a:ext cx="1169628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9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Types of Costs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Payer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Hospital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Employer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Society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Direct medical costs*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Practitioner</a:t>
                      </a:r>
                      <a:r>
                        <a:rPr lang="en-US" sz="2400" baseline="0" dirty="0"/>
                        <a:t> fees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Diagnostic costs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Treatment (drug) costs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Facilities and equipment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/>
                        <a:t>Ancillary staff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 the patient pays out of pocket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 insurance covers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cost to the hospital of providing these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What the employer covers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 these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Direct nonmedical costs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Transportation costs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Time off work for appt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Childcare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Costs the patient incurs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 these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Indirect costs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/>
                        <a:t>Lost work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Lost employee productivity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 these 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9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15"/>
    </mc:Choice>
    <mc:Fallback xmlns="">
      <p:transition spd="slow" advTm="13501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General Information on Cost Data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CEC272-B9DC-BA5E-1F41-69E60074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086" y="1523239"/>
            <a:ext cx="10207827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5F5F5F"/>
              </a:buCl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Terminology: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5F5F5F"/>
              </a:buClr>
              <a:defRPr/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Costs = # Resources Used * Unit Cost of Resource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F5F5F"/>
              </a:buCl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Sometimes you can find actual costs (e.g., claims data with dollar amounts reimbursed included), but more often you measure resources used and multiply them by their unit costs.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F5F5F"/>
              </a:buClr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5F5F5F"/>
              </a:buClr>
              <a:defRPr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Decision: 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Overall costs or Disease-specific costs?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F5F5F"/>
              </a:buCl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Overall costs = all costs independent of disease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Useful to capture full benefits of CIH since these therapies can often improve health and lower healthcare use beyond targeted disease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F5F5F"/>
              </a:buCl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Disease-specific costs = only costs related to the disease studied</a:t>
            </a:r>
            <a:endParaRPr 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7030A0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Easier for patients to report if depending on questionnaires for cost data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5F5F5F"/>
              </a:buClr>
              <a:defRPr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81"/>
    </mc:Choice>
    <mc:Fallback xmlns="">
      <p:transition spd="slow" advTm="16268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Sources of Cost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42BFDB-6324-DEEC-B61F-DA7EEC03E080}"/>
              </a:ext>
            </a:extLst>
          </p:cNvPr>
          <p:cNvSpPr txBox="1">
            <a:spLocks/>
          </p:cNvSpPr>
          <p:nvPr/>
        </p:nvSpPr>
        <p:spPr>
          <a:xfrm>
            <a:off x="623687" y="1525435"/>
            <a:ext cx="9229440" cy="5191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D8FC8"/>
              </a:buClr>
            </a:pPr>
            <a:r>
              <a:rPr lang="en-US" dirty="0"/>
              <a:t>Ideally use data from sources your decision maker uses and trusts: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Payer – healthcare claims data (e.g., Medicare, Medicaid)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Employer – healthcare claims they cover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Hospital or clinic – from patient medical records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Hospital or clinic – actual staffing costs and expenses</a:t>
            </a:r>
          </a:p>
          <a:p>
            <a:pPr>
              <a:buClr>
                <a:srgbClr val="0D8FC8"/>
              </a:buClr>
            </a:pPr>
            <a:r>
              <a:rPr lang="en-US" dirty="0"/>
              <a:t>But often the best source is patient self-report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When participants are served by a mix of insurers or at a mix of clinical sites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When you want to capture patient out-of-pocket costs</a:t>
            </a:r>
          </a:p>
          <a:p>
            <a:pPr>
              <a:buClr>
                <a:srgbClr val="0D8FC8"/>
              </a:buClr>
            </a:pPr>
            <a:r>
              <a:rPr lang="en-US" dirty="0"/>
              <a:t>You can also use a mix of the above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75"/>
    </mc:Choice>
    <mc:Fallback xmlns="">
      <p:transition spd="slow" advTm="15347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 Data from Patient Questionnaires or Diaries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F04B602-3E62-11F3-D198-1E3F1429594F}"/>
              </a:ext>
            </a:extLst>
          </p:cNvPr>
          <p:cNvSpPr txBox="1">
            <a:spLocks/>
          </p:cNvSpPr>
          <p:nvPr/>
        </p:nvSpPr>
        <p:spPr>
          <a:xfrm>
            <a:off x="1115366" y="1767968"/>
            <a:ext cx="9395209" cy="3656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+mj-lt"/>
              </a:rPr>
              <a:t>A planned set of questions/items used to collect data on healthcare use and productivity</a:t>
            </a:r>
          </a:p>
          <a:p>
            <a:pPr>
              <a:defRPr/>
            </a:pPr>
            <a:r>
              <a:rPr lang="en-US" dirty="0">
                <a:latin typeface="+mj-lt"/>
              </a:rPr>
              <a:t>Questionnaire or diary can be sent to the respondents by mail or online; questionnaire used in an interview</a:t>
            </a:r>
          </a:p>
          <a:p>
            <a:pPr>
              <a:defRPr/>
            </a:pPr>
            <a:r>
              <a:rPr lang="en-US" dirty="0">
                <a:latin typeface="+mj-lt"/>
              </a:rPr>
              <a:t>The biggest problem is to keep the amount of data collected/response burden small enough in order to keep a high response rate</a:t>
            </a:r>
          </a:p>
          <a:p>
            <a:pPr>
              <a:defRPr/>
            </a:pPr>
            <a:r>
              <a:rPr lang="en-US" dirty="0">
                <a:latin typeface="+mj-lt"/>
              </a:rPr>
              <a:t>It is also desirable to design the questions so that the responses can be easily categorized and unit costs applied</a:t>
            </a:r>
          </a:p>
        </p:txBody>
      </p:sp>
    </p:spTree>
    <p:extLst>
      <p:ext uri="{BB962C8B-B14F-4D97-AF65-F5344CB8AC3E}">
        <p14:creationId xmlns:p14="http://schemas.microsoft.com/office/powerpoint/2010/main" val="1384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19"/>
    </mc:Choice>
    <mc:Fallback xmlns="">
      <p:transition spd="slow" advTm="8801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 Data from Patient Questionnaires</a:t>
            </a:r>
          </a:p>
        </p:txBody>
      </p:sp>
      <p:sp>
        <p:nvSpPr>
          <p:cNvPr id="4" name="Textfeld 9">
            <a:extLst>
              <a:ext uri="{FF2B5EF4-FFF2-40B4-BE49-F238E27FC236}">
                <a16:creationId xmlns:a16="http://schemas.microsoft.com/office/drawing/2014/main" id="{ABAAEB3F-DA2F-CCA0-D9D9-B76C8611DC1B}"/>
              </a:ext>
            </a:extLst>
          </p:cNvPr>
          <p:cNvSpPr txBox="1"/>
          <p:nvPr/>
        </p:nvSpPr>
        <p:spPr>
          <a:xfrm>
            <a:off x="5257156" y="1590014"/>
            <a:ext cx="12239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+mj-lt"/>
              </a:rPr>
              <a:t>T</a:t>
            </a:r>
            <a:r>
              <a:rPr lang="en-US" sz="2400" dirty="0">
                <a:latin typeface="+mj-lt"/>
                <a:cs typeface="+mn-cs"/>
              </a:rPr>
              <a:t>oday</a:t>
            </a:r>
          </a:p>
        </p:txBody>
      </p:sp>
      <p:sp>
        <p:nvSpPr>
          <p:cNvPr id="6" name="Pfeil nach rechts 10">
            <a:extLst>
              <a:ext uri="{FF2B5EF4-FFF2-40B4-BE49-F238E27FC236}">
                <a16:creationId xmlns:a16="http://schemas.microsoft.com/office/drawing/2014/main" id="{5195A651-1EEC-CFF1-219A-61BFA8E5A90E}"/>
              </a:ext>
            </a:extLst>
          </p:cNvPr>
          <p:cNvSpPr/>
          <p:nvPr/>
        </p:nvSpPr>
        <p:spPr bwMode="auto">
          <a:xfrm>
            <a:off x="5688956" y="1590014"/>
            <a:ext cx="4848838" cy="324008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2000" b="1" dirty="0">
                <a:latin typeface="+mj-lt"/>
                <a:cs typeface="+mn-cs"/>
              </a:rPr>
              <a:t>Prospective design - diary</a:t>
            </a:r>
          </a:p>
          <a:p>
            <a:pPr eaLnBrk="0" hangingPunct="0">
              <a:defRPr/>
            </a:pPr>
            <a:endParaRPr lang="en-US" sz="2000" b="1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“Please document your resource consumption during the next X months!“</a:t>
            </a:r>
          </a:p>
          <a:p>
            <a:pPr eaLnBrk="0" hangingPunct="0">
              <a:defRPr/>
            </a:pPr>
            <a:endParaRPr lang="en-US" sz="2000" b="1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en-US" sz="2000" b="1" dirty="0">
              <a:latin typeface="+mj-lt"/>
              <a:cs typeface="+mn-cs"/>
            </a:endParaRPr>
          </a:p>
        </p:txBody>
      </p:sp>
      <p:sp>
        <p:nvSpPr>
          <p:cNvPr id="7" name="Pfeil nach links 11">
            <a:extLst>
              <a:ext uri="{FF2B5EF4-FFF2-40B4-BE49-F238E27FC236}">
                <a16:creationId xmlns:a16="http://schemas.microsoft.com/office/drawing/2014/main" id="{C4112209-89C7-2226-81B2-35812C362CFE}"/>
              </a:ext>
            </a:extLst>
          </p:cNvPr>
          <p:cNvSpPr/>
          <p:nvPr/>
        </p:nvSpPr>
        <p:spPr bwMode="auto">
          <a:xfrm>
            <a:off x="745724" y="1590014"/>
            <a:ext cx="4937568" cy="3240087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sz="2000" b="1" dirty="0">
                <a:latin typeface="+mj-lt"/>
                <a:cs typeface="+mn-cs"/>
              </a:rPr>
              <a:t>Retrospective design - questionnaire</a:t>
            </a:r>
          </a:p>
          <a:p>
            <a:pPr algn="r" eaLnBrk="0" hangingPunct="0">
              <a:defRPr/>
            </a:pPr>
            <a:endParaRPr lang="en-US" sz="2000" dirty="0">
              <a:latin typeface="+mj-lt"/>
              <a:cs typeface="+mn-cs"/>
            </a:endParaRPr>
          </a:p>
          <a:p>
            <a:pPr algn="r" eaLnBrk="0" hangingPunct="0">
              <a:defRPr/>
            </a:pPr>
            <a:r>
              <a:rPr lang="en-US" sz="2000" dirty="0">
                <a:latin typeface="+mj-lt"/>
                <a:cs typeface="+mn-cs"/>
              </a:rPr>
              <a:t>“What resources did you consume during the last X months?“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6B610A2-2D2C-D911-EAFF-A58F22787DAC}"/>
              </a:ext>
            </a:extLst>
          </p:cNvPr>
          <p:cNvSpPr txBox="1">
            <a:spLocks/>
          </p:cNvSpPr>
          <p:nvPr/>
        </p:nvSpPr>
        <p:spPr>
          <a:xfrm>
            <a:off x="2321524" y="4972976"/>
            <a:ext cx="3394075" cy="1041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Recall bias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Simple, easy and cheap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latin typeface="+mj-lt"/>
            </a:endParaRP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59CDBE28-8AC0-46FE-D518-2B8D3C24141B}"/>
              </a:ext>
            </a:extLst>
          </p:cNvPr>
          <p:cNvSpPr txBox="1">
            <a:spLocks/>
          </p:cNvSpPr>
          <p:nvPr/>
        </p:nvSpPr>
        <p:spPr>
          <a:xfrm>
            <a:off x="6049320" y="4972976"/>
            <a:ext cx="3538566" cy="1041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Less recall bias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More expensive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More missing values</a:t>
            </a:r>
          </a:p>
        </p:txBody>
      </p:sp>
      <p:cxnSp>
        <p:nvCxnSpPr>
          <p:cNvPr id="10" name="Gerade Verbindung 15">
            <a:extLst>
              <a:ext uri="{FF2B5EF4-FFF2-40B4-BE49-F238E27FC236}">
                <a16:creationId xmlns:a16="http://schemas.microsoft.com/office/drawing/2014/main" id="{4C938D09-1700-0311-9948-6F2744B8AF9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384700" y="4326070"/>
            <a:ext cx="46085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FF19BA5-E186-1B59-3F89-52A02FC7CDD7}"/>
              </a:ext>
            </a:extLst>
          </p:cNvPr>
          <p:cNvSpPr txBox="1"/>
          <p:nvPr/>
        </p:nvSpPr>
        <p:spPr>
          <a:xfrm>
            <a:off x="3370482" y="6252117"/>
            <a:ext cx="46740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Can also use a combination of these</a:t>
            </a:r>
          </a:p>
        </p:txBody>
      </p:sp>
    </p:spTree>
    <p:extLst>
      <p:ext uri="{BB962C8B-B14F-4D97-AF65-F5344CB8AC3E}">
        <p14:creationId xmlns:p14="http://schemas.microsoft.com/office/powerpoint/2010/main" val="49154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50"/>
    </mc:Choice>
    <mc:Fallback xmlns="">
      <p:transition spd="slow" advTm="9705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Indirect Costs: Productivity Costs to Employers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7A3D81-8AF4-4F2B-1C62-ACA209DB868B}"/>
              </a:ext>
            </a:extLst>
          </p:cNvPr>
          <p:cNvSpPr txBox="1">
            <a:spLocks/>
          </p:cNvSpPr>
          <p:nvPr/>
        </p:nvSpPr>
        <p:spPr>
          <a:xfrm>
            <a:off x="1478134" y="1449419"/>
            <a:ext cx="8846598" cy="4929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zh-CN" dirty="0">
                <a:ea typeface="SimSun" pitchFamily="2" charset="-122"/>
              </a:rPr>
              <a:t>Usually valued using Human Capital Approach</a:t>
            </a:r>
          </a:p>
          <a:p>
            <a:pPr>
              <a:buClr>
                <a:srgbClr val="7030A0"/>
              </a:buClr>
              <a:buSzPct val="125000"/>
              <a:defRPr/>
            </a:pPr>
            <a:r>
              <a:rPr lang="en-US" altLang="zh-CN" sz="2400" dirty="0">
                <a:ea typeface="SimSun" pitchFamily="2" charset="-122"/>
              </a:rPr>
              <a:t>Value of human life [time] = value of his/her productivity</a:t>
            </a:r>
          </a:p>
          <a:p>
            <a:pPr lvl="1">
              <a:buClr>
                <a:srgbClr val="0D8FC8"/>
              </a:buClr>
              <a:buSzPct val="125000"/>
              <a:defRPr/>
            </a:pPr>
            <a:r>
              <a:rPr lang="en-US" altLang="zh-CN" sz="2000" dirty="0">
                <a:ea typeface="SimSun" pitchFamily="2" charset="-122"/>
              </a:rPr>
              <a:t>Resource of productivity measured in days or hours</a:t>
            </a:r>
          </a:p>
          <a:p>
            <a:pPr lvl="1">
              <a:buClr>
                <a:srgbClr val="0D8FC8"/>
              </a:buClr>
              <a:buSzPct val="125000"/>
              <a:defRPr/>
            </a:pPr>
            <a:r>
              <a:rPr lang="en-US" altLang="zh-CN" sz="2000" dirty="0">
                <a:ea typeface="SimSun" pitchFamily="2" charset="-122"/>
              </a:rPr>
              <a:t>Valued at wage or salary plus benefits per day or hour</a:t>
            </a:r>
          </a:p>
          <a:p>
            <a:pPr>
              <a:buClr>
                <a:srgbClr val="7030A0"/>
              </a:buClr>
              <a:buSzPct val="125000"/>
              <a:defRPr/>
            </a:pPr>
            <a:r>
              <a:rPr lang="en-US" altLang="zh-CN" sz="2400" dirty="0">
                <a:ea typeface="SimSun" pitchFamily="2" charset="-122"/>
              </a:rPr>
              <a:t>If possible, capture both absenteeism (days missed from work) and presenteeism (reduced productivity while at work</a:t>
            </a:r>
          </a:p>
          <a:p>
            <a:pPr>
              <a:buClr>
                <a:schemeClr val="accent2"/>
              </a:buClr>
              <a:buSzPct val="200000"/>
              <a:defRPr/>
            </a:pPr>
            <a:endParaRPr lang="en-US" altLang="zh-CN" sz="2000" dirty="0">
              <a:ea typeface="SimSun" pitchFamily="2" charset="-122"/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200000"/>
              <a:buFontTx/>
              <a:buNone/>
              <a:defRPr/>
            </a:pPr>
            <a:r>
              <a:rPr lang="en-US" altLang="zh-CN" sz="2000" dirty="0">
                <a:ea typeface="SimSun" pitchFamily="2" charset="-122"/>
              </a:rPr>
              <a:t>Problems: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  <a:defRPr/>
            </a:pPr>
            <a:r>
              <a:rPr lang="en-US" altLang="zh-CN" sz="2000" dirty="0">
                <a:ea typeface="SimSun" pitchFamily="2" charset="-122"/>
              </a:rPr>
              <a:t>People who are not paid for their productivity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  <a:buFontTx/>
              <a:buNone/>
              <a:defRPr/>
            </a:pPr>
            <a:r>
              <a:rPr lang="en-US" altLang="zh-CN" sz="2000" dirty="0">
                <a:ea typeface="SimSun" pitchFamily="2" charset="-122"/>
              </a:rPr>
              <a:t>	(e.g., housewife, student, retired senior)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  <a:defRPr/>
            </a:pPr>
            <a:r>
              <a:rPr lang="en-US" altLang="zh-CN" sz="2000" dirty="0">
                <a:ea typeface="SimSun" pitchFamily="2" charset="-122"/>
              </a:rPr>
              <a:t>Implies that people with higher income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  <a:buFontTx/>
              <a:buNone/>
              <a:defRPr/>
            </a:pPr>
            <a:r>
              <a:rPr lang="en-US" altLang="zh-CN" sz="2000" dirty="0">
                <a:ea typeface="SimSun" pitchFamily="2" charset="-122"/>
              </a:rPr>
              <a:t>	have higher social value</a:t>
            </a:r>
          </a:p>
          <a:p>
            <a:pPr>
              <a:buClr>
                <a:schemeClr val="accent2"/>
              </a:buClr>
              <a:buSzPct val="200000"/>
              <a:defRPr/>
            </a:pPr>
            <a:endParaRPr lang="en-US" altLang="zh-CN" sz="2000" dirty="0">
              <a:ea typeface="SimSun" pitchFamily="2" charset="-122"/>
            </a:endParaRPr>
          </a:p>
          <a:p>
            <a:pPr>
              <a:defRPr/>
            </a:pPr>
            <a:endParaRPr lang="de-DE" sz="2000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3404A38-2CB8-2931-E6B3-F226C24781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5556" y="4125469"/>
            <a:ext cx="2420938" cy="2420938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 cap="flat" cmpd="thinThick">
            <a:solidFill>
              <a:srgbClr val="452179"/>
            </a:solidFill>
          </a:ln>
        </p:spPr>
      </p:pic>
    </p:spTree>
    <p:extLst>
      <p:ext uri="{BB962C8B-B14F-4D97-AF65-F5344CB8AC3E}">
        <p14:creationId xmlns:p14="http://schemas.microsoft.com/office/powerpoint/2010/main" val="6988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55"/>
    </mc:Choice>
    <mc:Fallback xmlns="">
      <p:transition spd="slow" advTm="1253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C81D-3257-F14A-93E7-594B269E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2BDD0-20D8-144C-B6A1-A0B8606D6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3629" y="508812"/>
            <a:ext cx="4897811" cy="4739630"/>
          </a:xfrm>
        </p:spPr>
        <p:txBody>
          <a:bodyPr>
            <a:noAutofit/>
          </a:bodyPr>
          <a:lstStyle/>
          <a:p>
            <a:pPr marL="0" marR="0" indent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Objective 1: 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</a:t>
            </a:r>
            <a:r>
              <a:rPr lang="en-GB" sz="2400" kern="100" dirty="0" err="1">
                <a:effectLst/>
                <a:ea typeface="Calibri" panose="020F0502020204030204" pitchFamily="34" charset="0"/>
              </a:rPr>
              <a:t>asic</a:t>
            </a:r>
            <a:r>
              <a:rPr lang="en-GB" sz="2400" kern="100" dirty="0">
                <a:effectLst/>
                <a:ea typeface="Calibri" panose="020F0502020204030204" pitchFamily="34" charset="0"/>
              </a:rPr>
              <a:t> principles and different types of economic evaluations and the importance of the perspective</a:t>
            </a:r>
            <a:endParaRPr lang="en-US" sz="2400" kern="100" dirty="0">
              <a:effectLst/>
              <a:ea typeface="Calibri" panose="020F0502020204030204" pitchFamily="34" charset="0"/>
            </a:endParaRPr>
          </a:p>
          <a:p>
            <a:r>
              <a:rPr lang="en-US" altLang="en-US" sz="2400" dirty="0"/>
              <a:t>Whole group exercise: Examples of economic studies</a:t>
            </a:r>
          </a:p>
          <a:p>
            <a:pPr marL="0" indent="0">
              <a:buNone/>
            </a:pPr>
            <a:r>
              <a:rPr lang="en-US" altLang="en-US" sz="2400" b="1" dirty="0"/>
              <a:t>Objective 2: </a:t>
            </a:r>
            <a:r>
              <a:rPr lang="en-US" altLang="en-US" sz="2400" dirty="0"/>
              <a:t>Identify and prepare appropriate effectiveness data</a:t>
            </a:r>
          </a:p>
          <a:p>
            <a:r>
              <a:rPr lang="en-US" altLang="en-US" sz="2400" dirty="0"/>
              <a:t>Individual exercise: Measures of effectiveness to consider</a:t>
            </a:r>
          </a:p>
          <a:p>
            <a:pPr marL="0" indent="0">
              <a:buNone/>
            </a:pPr>
            <a:r>
              <a:rPr lang="en-US" altLang="en-US" sz="2400" b="1" dirty="0"/>
              <a:t>Objective 3: </a:t>
            </a:r>
            <a:r>
              <a:rPr lang="en-US" altLang="en-US" sz="2400" dirty="0"/>
              <a:t>Available sources of cost data and the impact of the perspective</a:t>
            </a:r>
          </a:p>
          <a:p>
            <a:r>
              <a:rPr lang="en-US" altLang="en-US" sz="2400" dirty="0"/>
              <a:t>Small group exercise: Calculate cost-effectiveness for some examples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2110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Indirect Costs: Productivity Costs to Employers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E68361-D8A2-29EF-A6A5-9FB40A6B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947" y="1514152"/>
            <a:ext cx="90963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feil nach rechts 4">
            <a:extLst>
              <a:ext uri="{FF2B5EF4-FFF2-40B4-BE49-F238E27FC236}">
                <a16:creationId xmlns:a16="http://schemas.microsoft.com/office/drawing/2014/main" id="{A381976F-1EEE-61AF-CB78-DF77254EB350}"/>
              </a:ext>
            </a:extLst>
          </p:cNvPr>
          <p:cNvSpPr/>
          <p:nvPr/>
        </p:nvSpPr>
        <p:spPr bwMode="auto">
          <a:xfrm>
            <a:off x="3743922" y="2234877"/>
            <a:ext cx="3527425" cy="360362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+mj-lt"/>
              <a:cs typeface="+mn-cs"/>
            </a:endParaRP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46192706-2AF8-7325-0E99-4D31FB1EE4CD}"/>
              </a:ext>
            </a:extLst>
          </p:cNvPr>
          <p:cNvSpPr txBox="1"/>
          <p:nvPr/>
        </p:nvSpPr>
        <p:spPr>
          <a:xfrm>
            <a:off x="7271347" y="2090414"/>
            <a:ext cx="31854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 err="1">
                <a:latin typeface="+mj-lt"/>
                <a:cs typeface="+mn-cs"/>
              </a:rPr>
              <a:t>If</a:t>
            </a:r>
            <a:r>
              <a:rPr lang="de-DE" sz="1800" dirty="0">
                <a:latin typeface="+mj-lt"/>
                <a:cs typeface="+mn-cs"/>
              </a:rPr>
              <a:t> not </a:t>
            </a:r>
            <a:r>
              <a:rPr lang="de-DE" sz="1800" dirty="0" err="1">
                <a:latin typeface="+mj-lt"/>
                <a:cs typeface="+mn-cs"/>
              </a:rPr>
              <a:t>employed</a:t>
            </a:r>
            <a:r>
              <a:rPr lang="de-DE" sz="1800" dirty="0">
                <a:latin typeface="+mj-lt"/>
                <a:cs typeface="+mn-cs"/>
              </a:rPr>
              <a:t> – </a:t>
            </a:r>
          </a:p>
          <a:p>
            <a:pPr eaLnBrk="0" hangingPunct="0">
              <a:defRPr/>
            </a:pPr>
            <a:r>
              <a:rPr lang="de-DE" sz="1800" dirty="0" err="1">
                <a:latin typeface="+mj-lt"/>
                <a:cs typeface="+mn-cs"/>
              </a:rPr>
              <a:t>no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indirect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costs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measurable</a:t>
            </a:r>
            <a:r>
              <a:rPr lang="de-DE" sz="1800" dirty="0">
                <a:latin typeface="+mj-lt"/>
                <a:cs typeface="+mn-cs"/>
              </a:rPr>
              <a:t> </a:t>
            </a:r>
          </a:p>
        </p:txBody>
      </p:sp>
      <p:sp>
        <p:nvSpPr>
          <p:cNvPr id="10" name="Pfeil nach rechts 6">
            <a:extLst>
              <a:ext uri="{FF2B5EF4-FFF2-40B4-BE49-F238E27FC236}">
                <a16:creationId xmlns:a16="http://schemas.microsoft.com/office/drawing/2014/main" id="{F13A9868-AF1D-81F8-E02B-B6E52388E878}"/>
              </a:ext>
            </a:extLst>
          </p:cNvPr>
          <p:cNvSpPr/>
          <p:nvPr/>
        </p:nvSpPr>
        <p:spPr bwMode="auto">
          <a:xfrm>
            <a:off x="3743922" y="3530277"/>
            <a:ext cx="1655763" cy="360362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latin typeface="+mj-lt"/>
              <a:cs typeface="+mn-cs"/>
            </a:endParaRPr>
          </a:p>
        </p:txBody>
      </p:sp>
      <p:sp>
        <p:nvSpPr>
          <p:cNvPr id="11" name="Textfeld 7">
            <a:extLst>
              <a:ext uri="{FF2B5EF4-FFF2-40B4-BE49-F238E27FC236}">
                <a16:creationId xmlns:a16="http://schemas.microsoft.com/office/drawing/2014/main" id="{FFBA93AB-1CCB-9822-868E-F9BF54B9F6CC}"/>
              </a:ext>
            </a:extLst>
          </p:cNvPr>
          <p:cNvSpPr txBox="1"/>
          <p:nvPr/>
        </p:nvSpPr>
        <p:spPr>
          <a:xfrm>
            <a:off x="5399685" y="3385814"/>
            <a:ext cx="45847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1800" dirty="0" err="1">
                <a:latin typeface="+mj-lt"/>
                <a:cs typeface="+mn-cs"/>
              </a:rPr>
              <a:t>Indirect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costs</a:t>
            </a:r>
            <a:r>
              <a:rPr lang="de-DE" sz="1800" dirty="0">
                <a:latin typeface="+mj-lt"/>
                <a:cs typeface="+mn-cs"/>
              </a:rPr>
              <a:t> =</a:t>
            </a:r>
          </a:p>
          <a:p>
            <a:pPr eaLnBrk="0" hangingPunct="0">
              <a:defRPr/>
            </a:pPr>
            <a:r>
              <a:rPr lang="de-DE" sz="1800" dirty="0" err="1">
                <a:latin typeface="+mj-lt"/>
                <a:cs typeface="+mn-cs"/>
              </a:rPr>
              <a:t>Number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of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days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with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work</a:t>
            </a:r>
            <a:r>
              <a:rPr lang="de-DE" sz="1800" dirty="0">
                <a:latin typeface="+mj-lt"/>
                <a:cs typeface="+mn-cs"/>
              </a:rPr>
              <a:t> </a:t>
            </a:r>
            <a:r>
              <a:rPr lang="de-DE" sz="1800" dirty="0" err="1">
                <a:latin typeface="+mj-lt"/>
                <a:cs typeface="+mn-cs"/>
              </a:rPr>
              <a:t>incapacity</a:t>
            </a:r>
            <a:r>
              <a:rPr lang="de-DE" sz="1800" dirty="0">
                <a:latin typeface="+mj-lt"/>
                <a:cs typeface="+mn-cs"/>
              </a:rPr>
              <a:t> *</a:t>
            </a:r>
          </a:p>
          <a:p>
            <a:pPr eaLnBrk="0" hangingPunct="0">
              <a:defRPr/>
            </a:pPr>
            <a:r>
              <a:rPr lang="de-DE" dirty="0">
                <a:latin typeface="+mj-lt"/>
              </a:rPr>
              <a:t>Employer Costs for Employee Compensation (Bureau of Labor Statistics)</a:t>
            </a:r>
            <a:r>
              <a:rPr lang="de-DE" sz="1800" dirty="0">
                <a:latin typeface="+mj-lt"/>
                <a:cs typeface="+mn-cs"/>
              </a:rPr>
              <a:t> per working 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58C3D8-A264-6018-C3A5-96BF0255BDDC}"/>
              </a:ext>
            </a:extLst>
          </p:cNvPr>
          <p:cNvSpPr txBox="1"/>
          <p:nvPr/>
        </p:nvSpPr>
        <p:spPr>
          <a:xfrm>
            <a:off x="1315164" y="5008570"/>
            <a:ext cx="9383699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also use the Work Productivity and Activity Impairment (WPAI) Questionnaire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short (6 items)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Captures both absenteeism and presenteeism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Offers one item to measure non-employment productivity</a:t>
            </a:r>
          </a:p>
        </p:txBody>
      </p:sp>
    </p:spTree>
    <p:extLst>
      <p:ext uri="{BB962C8B-B14F-4D97-AF65-F5344CB8AC3E}">
        <p14:creationId xmlns:p14="http://schemas.microsoft.com/office/powerpoint/2010/main" val="22147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03"/>
    </mc:Choice>
    <mc:Fallback xmlns="">
      <p:transition spd="slow" advTm="84603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ADED4-0915-640F-E5B2-E4D6A6AA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EFBD-6B83-82FC-F0D4-D8DA7CA3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Exercise 3: </a:t>
            </a:r>
            <a:r>
              <a:rPr lang="en-US" altLang="en-US" sz="3200" dirty="0"/>
              <a:t>Small Group </a:t>
            </a:r>
            <a:r>
              <a:rPr lang="en-US" altLang="en-US" dirty="0"/>
              <a:t>E</a:t>
            </a:r>
            <a:r>
              <a:rPr lang="en-US" altLang="en-US" sz="3200" dirty="0"/>
              <a:t>xercise Calculating </a:t>
            </a:r>
            <a:r>
              <a:rPr lang="en-US" altLang="en-US" dirty="0"/>
              <a:t>C</a:t>
            </a:r>
            <a:r>
              <a:rPr lang="en-US" altLang="en-US" sz="3200" dirty="0"/>
              <a:t>ost-Effectiveness </a:t>
            </a:r>
            <a:endParaRPr lang="en-US" sz="3200" dirty="0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9E6EBDA4-06E8-A205-D1DC-6E1727D55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777751"/>
              </p:ext>
            </p:extLst>
          </p:nvPr>
        </p:nvGraphicFramePr>
        <p:xfrm>
          <a:off x="3423176" y="2935029"/>
          <a:ext cx="5345647" cy="3663891"/>
        </p:xfrm>
        <a:graphic>
          <a:graphicData uri="http://schemas.openxmlformats.org/drawingml/2006/table">
            <a:tbl>
              <a:tblPr firstRow="1" firstCol="1" bandRow="1"/>
              <a:tblGrid>
                <a:gridCol w="3090719">
                  <a:extLst>
                    <a:ext uri="{9D8B030D-6E8A-4147-A177-3AD203B41FA5}">
                      <a16:colId xmlns:a16="http://schemas.microsoft.com/office/drawing/2014/main" val="3347188981"/>
                    </a:ext>
                  </a:extLst>
                </a:gridCol>
                <a:gridCol w="1225119">
                  <a:extLst>
                    <a:ext uri="{9D8B030D-6E8A-4147-A177-3AD203B41FA5}">
                      <a16:colId xmlns:a16="http://schemas.microsoft.com/office/drawing/2014/main" val="1954338637"/>
                    </a:ext>
                  </a:extLst>
                </a:gridCol>
                <a:gridCol w="1029809">
                  <a:extLst>
                    <a:ext uri="{9D8B030D-6E8A-4147-A177-3AD203B41FA5}">
                      <a16:colId xmlns:a16="http://schemas.microsoft.com/office/drawing/2014/main" val="929000191"/>
                    </a:ext>
                  </a:extLst>
                </a:gridCol>
              </a:tblGrid>
              <a:tr h="167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or benefit component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(usual care)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194948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Reimbursed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cost for each treatment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96599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co-pay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month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each treatment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731187"/>
                  </a:ext>
                </a:extLst>
              </a:tr>
              <a:tr h="346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cost per patient for supplemental OTC pain medication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317296"/>
                  </a:ext>
                </a:extLst>
              </a:tr>
              <a:tr h="346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reimbursed pain treatment-related physician visit costs per patient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913645"/>
                  </a:ext>
                </a:extLst>
              </a:tr>
              <a:tr h="346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total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patient co-pays for pain treatment-related physician visits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900033"/>
                  </a:ext>
                </a:extLst>
              </a:tr>
              <a:tr h="346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Pain-related productivity losses to employers per patient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 the year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170407"/>
                  </a:ext>
                </a:extLst>
              </a:tr>
              <a:tr h="346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Avg. patient quality of life (utility)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year end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(both started at .60; assume a linear trend)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9321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patients pain-free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year’s end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9" marR="56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32118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A1F67C78-8F19-AC82-DFC4-9C06A5AE7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4" y="1379085"/>
            <a:ext cx="1107784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Inputs for an Economic Evaluation of Two Pain Treatments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have been asked to perform an economic evaluation for a new pain treatment: Pain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Pain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current standard of practice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e.g., a pain medication. Pain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the new alternative being considered. Below are the results of a randomized effectiveness trial comparing Pain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Pain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over one year of treatment.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either treatment involves both treatment costs and treatment-related physician visit costs.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9617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37A220-7AB4-7E40-8FFA-F6CE64782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Other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58B71-87AE-AE49-9742-75BB4CEDA9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Other considerations regarding economic evaluation and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0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3"/>
    </mc:Choice>
    <mc:Fallback xmlns="">
      <p:transition spd="slow" advTm="12433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Uncertainty Is Addressed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06450C-F4A4-48D2-FD22-4CA9956D93E4}"/>
              </a:ext>
            </a:extLst>
          </p:cNvPr>
          <p:cNvSpPr txBox="1">
            <a:spLocks/>
          </p:cNvSpPr>
          <p:nvPr/>
        </p:nvSpPr>
        <p:spPr>
          <a:xfrm>
            <a:off x="1334277" y="1579983"/>
            <a:ext cx="8929395" cy="464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Since healthcare cost data tends to be skewed, non-parametric (bias-corrected and accelerated bootstrapped) confidence intervals are recommended</a:t>
            </a:r>
          </a:p>
          <a:p>
            <a:endParaRPr lang="en-US"/>
          </a:p>
          <a:p>
            <a:r>
              <a:rPr lang="en-US"/>
              <a:t>Sensitivity analysis (assumption uncertainty)</a:t>
            </a:r>
          </a:p>
          <a:p>
            <a:endParaRPr lang="en-US"/>
          </a:p>
          <a:p>
            <a:r>
              <a:rPr lang="en-US"/>
              <a:t>Also good to graph sample uncertainty with:</a:t>
            </a:r>
          </a:p>
          <a:p>
            <a:pPr lvl="1"/>
            <a:r>
              <a:rPr lang="en-US"/>
              <a:t>Cost-effectiveness plane</a:t>
            </a:r>
          </a:p>
          <a:p>
            <a:pPr lvl="1"/>
            <a:r>
              <a:rPr lang="en-US"/>
              <a:t>Cost-effectiveness acceptability curve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78"/>
    </mc:Choice>
    <mc:Fallback xmlns="">
      <p:transition spd="slow" advTm="11247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Cost-Effectiveness Plane</a:t>
            </a:r>
            <a:endParaRPr lang="en-US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8D0FD4-C211-D385-276F-41D566CF0CAA}"/>
              </a:ext>
            </a:extLst>
          </p:cNvPr>
          <p:cNvGraphicFramePr>
            <a:graphicFrameLocks/>
          </p:cNvGraphicFramePr>
          <p:nvPr/>
        </p:nvGraphicFramePr>
        <p:xfrm>
          <a:off x="961053" y="2057400"/>
          <a:ext cx="10217020" cy="418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6057C3-17A8-9976-BFC4-9011588EEBCC}"/>
              </a:ext>
            </a:extLst>
          </p:cNvPr>
          <p:cNvSpPr txBox="1"/>
          <p:nvPr/>
        </p:nvSpPr>
        <p:spPr>
          <a:xfrm>
            <a:off x="1166327" y="1560158"/>
            <a:ext cx="946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Comparison of CBT (Purple) and MBSR (Green) vs UC - Societal Perspective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364C3-7428-11FA-8270-D3B9737696A2}"/>
              </a:ext>
            </a:extLst>
          </p:cNvPr>
          <p:cNvSpPr txBox="1"/>
          <p:nvPr/>
        </p:nvSpPr>
        <p:spPr>
          <a:xfrm>
            <a:off x="1073962" y="6242180"/>
            <a:ext cx="523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Herman et al.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Spine.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2017;42(20):1511-1520.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63B54A-1350-0423-04A8-6A2EC1428980}"/>
              </a:ext>
            </a:extLst>
          </p:cNvPr>
          <p:cNvSpPr txBox="1"/>
          <p:nvPr/>
        </p:nvSpPr>
        <p:spPr>
          <a:xfrm>
            <a:off x="8665050" y="2244353"/>
            <a:ext cx="1523959" cy="91372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CBT-UC - 47% cost saving</a:t>
            </a:r>
          </a:p>
          <a:p>
            <a:r>
              <a:rPr lang="en-US" sz="1800" dirty="0"/>
              <a:t>MBSR-UC 65% cost saving</a:t>
            </a:r>
          </a:p>
        </p:txBody>
      </p:sp>
    </p:spTree>
    <p:extLst>
      <p:ext uri="{BB962C8B-B14F-4D97-AF65-F5344CB8AC3E}">
        <p14:creationId xmlns:p14="http://schemas.microsoft.com/office/powerpoint/2010/main" val="20671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23"/>
    </mc:Choice>
    <mc:Fallback xmlns="">
      <p:transition spd="slow" advTm="69823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Cost-Effectiveness Acceptability Curve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13F92-40C6-C14F-76E5-CE5762E00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92" y="1335286"/>
            <a:ext cx="6485495" cy="5399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48E348-1D9B-19A9-0FE9-E13F26A3D471}"/>
              </a:ext>
            </a:extLst>
          </p:cNvPr>
          <p:cNvSpPr txBox="1"/>
          <p:nvPr/>
        </p:nvSpPr>
        <p:spPr>
          <a:xfrm>
            <a:off x="8920063" y="4693298"/>
            <a:ext cx="3023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Source: Witt et al.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 J Epidemiol.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2009;169(5):562-571.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22"/>
    </mc:Choice>
    <mc:Fallback xmlns="">
      <p:transition spd="slow" advTm="16112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C81D-3257-F14A-93E7-594B269E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Transferability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178FCB-028B-534B-2BA9-571327D7317C}"/>
              </a:ext>
            </a:extLst>
          </p:cNvPr>
          <p:cNvSpPr txBox="1">
            <a:spLocks/>
          </p:cNvSpPr>
          <p:nvPr/>
        </p:nvSpPr>
        <p:spPr>
          <a:xfrm>
            <a:off x="6303146" y="237266"/>
            <a:ext cx="5575176" cy="5191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Economic evaluations are not generalizable</a:t>
            </a:r>
          </a:p>
          <a:p>
            <a:pPr lvl="1"/>
            <a:r>
              <a:rPr lang="en-US" sz="2000" dirty="0"/>
              <a:t>Health outcomes are somewhat generalizable because human physiology is often similar across populations</a:t>
            </a:r>
          </a:p>
          <a:p>
            <a:pPr lvl="1"/>
            <a:r>
              <a:rPr lang="en-US" sz="2000" dirty="0"/>
              <a:t>However, cost structures are rarely similar</a:t>
            </a:r>
          </a:p>
          <a:p>
            <a:pPr lvl="1"/>
            <a:r>
              <a:rPr lang="en-US" sz="2000" dirty="0"/>
              <a:t>“Operational efficiency may not be relevant to the clinical outcome, but it is critical to the cost outcome.”</a:t>
            </a:r>
            <a:r>
              <a:rPr lang="en-US" sz="1800" baseline="30000" dirty="0" err="1"/>
              <a:t>Ellwein</a:t>
            </a:r>
            <a:r>
              <a:rPr lang="en-US" sz="1800" baseline="30000" dirty="0"/>
              <a:t>, p695</a:t>
            </a:r>
            <a:endParaRPr lang="en-US" sz="1800" dirty="0"/>
          </a:p>
          <a:p>
            <a:r>
              <a:rPr lang="en-US" sz="2400" dirty="0"/>
              <a:t>Best you can hope for is to provide enough information so that a study’s results are transferable</a:t>
            </a:r>
          </a:p>
          <a:p>
            <a:pPr lvl="1"/>
            <a:r>
              <a:rPr lang="en-US" sz="2000" dirty="0"/>
              <a:t>Usually through modeling</a:t>
            </a:r>
          </a:p>
          <a:p>
            <a:pPr lvl="1"/>
            <a:r>
              <a:rPr lang="en-US" sz="2000" dirty="0"/>
              <a:t>Report unit costs separate from resources used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CEA098-DBF9-E468-DDB5-893F1D0BB438}"/>
              </a:ext>
            </a:extLst>
          </p:cNvPr>
          <p:cNvSpPr txBox="1"/>
          <p:nvPr/>
        </p:nvSpPr>
        <p:spPr>
          <a:xfrm>
            <a:off x="6303145" y="5541867"/>
            <a:ext cx="5726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Drummond et al, 2005. </a:t>
            </a:r>
            <a:r>
              <a:rPr lang="en-US" sz="1600" i="1" dirty="0" err="1"/>
              <a:t>Int</a:t>
            </a:r>
            <a:r>
              <a:rPr lang="en-US" sz="1600" i="1" dirty="0"/>
              <a:t> J </a:t>
            </a:r>
            <a:r>
              <a:rPr lang="en-US" sz="1600" i="1" dirty="0" err="1"/>
              <a:t>Technol</a:t>
            </a:r>
            <a:r>
              <a:rPr lang="en-US" sz="1600" i="1" dirty="0"/>
              <a:t> Assess Health Care.</a:t>
            </a:r>
            <a:r>
              <a:rPr lang="en-US" sz="1600" dirty="0"/>
              <a:t> 21(2):165-171.</a:t>
            </a:r>
          </a:p>
          <a:p>
            <a:r>
              <a:rPr lang="en-US" sz="1600" dirty="0"/>
              <a:t>Drummond et al, 2009. </a:t>
            </a:r>
            <a:r>
              <a:rPr lang="en-US" sz="1600" i="1" dirty="0"/>
              <a:t>Value Health.</a:t>
            </a:r>
            <a:r>
              <a:rPr lang="en-US" sz="1600" dirty="0"/>
              <a:t> 12(4):409-418.</a:t>
            </a:r>
          </a:p>
          <a:p>
            <a:r>
              <a:rPr lang="en-US" sz="1600" dirty="0" err="1"/>
              <a:t>Ellwein</a:t>
            </a:r>
            <a:r>
              <a:rPr lang="en-US" sz="1600" dirty="0"/>
              <a:t> et al, 1996. </a:t>
            </a:r>
            <a:r>
              <a:rPr lang="en-US" sz="1600" i="1" dirty="0" err="1"/>
              <a:t>Int</a:t>
            </a:r>
            <a:r>
              <a:rPr lang="en-US" sz="1600" i="1" dirty="0"/>
              <a:t> J </a:t>
            </a:r>
            <a:r>
              <a:rPr lang="en-US" sz="1600" i="1" dirty="0" err="1"/>
              <a:t>Technol</a:t>
            </a:r>
            <a:r>
              <a:rPr lang="en-US" sz="1600" i="1" dirty="0"/>
              <a:t> Assess Health Care. </a:t>
            </a:r>
            <a:r>
              <a:rPr lang="en-US" sz="1600" dirty="0"/>
              <a:t>12(4):691-697.</a:t>
            </a:r>
          </a:p>
        </p:txBody>
      </p:sp>
    </p:spTree>
    <p:extLst>
      <p:ext uri="{BB962C8B-B14F-4D97-AF65-F5344CB8AC3E}">
        <p14:creationId xmlns:p14="http://schemas.microsoft.com/office/powerpoint/2010/main" val="2303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22"/>
    </mc:Choice>
    <mc:Fallback xmlns="">
      <p:transition spd="slow" advTm="90222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B5C3-CA58-3E4A-9430-4D4654AB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  <a:endParaRPr lang="en-US" sz="3200" dirty="0"/>
          </a:p>
        </p:txBody>
      </p:sp>
      <p:pic>
        <p:nvPicPr>
          <p:cNvPr id="5" name="Picture 2" descr="https://images-na.ssl-images-amazon.com/images/I/41Zjcf16tUL._SX322_BO1,204,203,200_.jpg">
            <a:extLst>
              <a:ext uri="{FF2B5EF4-FFF2-40B4-BE49-F238E27FC236}">
                <a16:creationId xmlns:a16="http://schemas.microsoft.com/office/drawing/2014/main" id="{5BE244A9-F20E-00B1-34E9-8019A95F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70" y="1465263"/>
            <a:ext cx="30861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3AE7D-4CB9-FD1E-EBDF-24CF08EED457}"/>
              </a:ext>
            </a:extLst>
          </p:cNvPr>
          <p:cNvSpPr txBox="1"/>
          <p:nvPr/>
        </p:nvSpPr>
        <p:spPr>
          <a:xfrm>
            <a:off x="5451066" y="1438183"/>
            <a:ext cx="6198318" cy="499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Also recommended:</a:t>
            </a:r>
          </a:p>
          <a:p>
            <a:pPr algn="l"/>
            <a:endParaRPr lang="en-US" sz="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Generally acknowledged as the best reference on economic evaluation in healthcare; make sure to get the latest edition: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Drummond MF,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Sculpher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MJ, Claxton K, Stoddart GL, Torrance GW.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Methods for the Economic Evaluation of Health Care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Fourth Edition ed. Oxford: Oxford University Press, 2015.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Also look for any articles written by the International Society for Pharmacoeconomics and Outcomes Research (ISPOR). Their website has a number of resources for researchers including a series on best practices: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http://www.ispor.org/research/research_index.asp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Quick questions: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pherman@rand.org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E8AE9-6279-354E-5534-35C758C701CA}"/>
              </a:ext>
            </a:extLst>
          </p:cNvPr>
          <p:cNvSpPr txBox="1"/>
          <p:nvPr/>
        </p:nvSpPr>
        <p:spPr>
          <a:xfrm>
            <a:off x="93308" y="6332369"/>
            <a:ext cx="540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This book is inexpensive and available on Amazon.</a:t>
            </a:r>
          </a:p>
        </p:txBody>
      </p:sp>
    </p:spTree>
    <p:extLst>
      <p:ext uri="{BB962C8B-B14F-4D97-AF65-F5344CB8AC3E}">
        <p14:creationId xmlns:p14="http://schemas.microsoft.com/office/powerpoint/2010/main" val="26447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43"/>
    </mc:Choice>
    <mc:Fallback xmlns="">
      <p:transition spd="slow" advTm="81143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CC81D-3257-F14A-93E7-594B269E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1BB28-7511-D276-D6AC-E288A9CB2E9E}"/>
              </a:ext>
            </a:extLst>
          </p:cNvPr>
          <p:cNvSpPr txBox="1"/>
          <p:nvPr/>
        </p:nvSpPr>
        <p:spPr>
          <a:xfrm>
            <a:off x="6323120" y="628177"/>
            <a:ext cx="554541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Economic evaluations provide important information to decision makers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Need to match the perspective (and costs) to the decision maker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building and utilizing models: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estimate economic impacts when not measured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allow transferability of results across settings</a:t>
            </a: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are planning an effectiveness trial, consider also measuring costs</a:t>
            </a:r>
          </a:p>
        </p:txBody>
      </p:sp>
    </p:spTree>
    <p:extLst>
      <p:ext uri="{BB962C8B-B14F-4D97-AF65-F5344CB8AC3E}">
        <p14:creationId xmlns:p14="http://schemas.microsoft.com/office/powerpoint/2010/main" val="14279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11"/>
    </mc:Choice>
    <mc:Fallback xmlns="">
      <p:transition spd="slow" advTm="672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0EB7-590F-8F4D-A413-01818DF7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Effectiveness and costs of four therapies compared to usual care</a:t>
            </a:r>
            <a:endParaRPr lang="en-US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C95E23F-9201-CA29-A983-B3C090DA7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867695"/>
              </p:ext>
            </p:extLst>
          </p:nvPr>
        </p:nvGraphicFramePr>
        <p:xfrm>
          <a:off x="4549170" y="648070"/>
          <a:ext cx="7244178" cy="565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BFBBC35-5B09-6496-BEFE-74FED46307EE}"/>
              </a:ext>
            </a:extLst>
          </p:cNvPr>
          <p:cNvSpPr txBox="1">
            <a:spLocks/>
          </p:cNvSpPr>
          <p:nvPr/>
        </p:nvSpPr>
        <p:spPr>
          <a:xfrm>
            <a:off x="427514" y="3668227"/>
            <a:ext cx="2946001" cy="2439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If a decision maker had to choose a therapy and this was the only information they had, which one would they choose?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9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95C14-B50C-3C38-0482-2F16526DE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9EAD-DE07-BCA1-178F-B7BC1DC0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/>
              <a:t>Effectiveness and costs of four therapies compared to usual care</a:t>
            </a:r>
            <a:endParaRPr lang="en-US" sz="3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DE79BB-015C-BEC2-5083-E0E9CD5B2159}"/>
              </a:ext>
            </a:extLst>
          </p:cNvPr>
          <p:cNvGraphicFramePr/>
          <p:nvPr/>
        </p:nvGraphicFramePr>
        <p:xfrm>
          <a:off x="4549170" y="648070"/>
          <a:ext cx="7244178" cy="565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1">
            <a:extLst>
              <a:ext uri="{FF2B5EF4-FFF2-40B4-BE49-F238E27FC236}">
                <a16:creationId xmlns:a16="http://schemas.microsoft.com/office/drawing/2014/main" id="{E421987C-BD9A-4E87-282D-BA028C07347C}"/>
              </a:ext>
            </a:extLst>
          </p:cNvPr>
          <p:cNvSpPr txBox="1"/>
          <p:nvPr/>
        </p:nvSpPr>
        <p:spPr>
          <a:xfrm>
            <a:off x="7294789" y="984248"/>
            <a:ext cx="1185084" cy="54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$1050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6ADD9991-F82E-DDC4-58BD-F5B328E99FCD}"/>
              </a:ext>
            </a:extLst>
          </p:cNvPr>
          <p:cNvSpPr txBox="1"/>
          <p:nvPr/>
        </p:nvSpPr>
        <p:spPr>
          <a:xfrm>
            <a:off x="5739179" y="3691429"/>
            <a:ext cx="1185084" cy="5447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-$100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D2520D6C-A730-FE8E-0090-7652FC37A008}"/>
              </a:ext>
            </a:extLst>
          </p:cNvPr>
          <p:cNvSpPr txBox="1"/>
          <p:nvPr/>
        </p:nvSpPr>
        <p:spPr>
          <a:xfrm>
            <a:off x="8833937" y="2666656"/>
            <a:ext cx="1185084" cy="5447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 $80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94E0C9CD-0B0A-98BF-981E-CA6DE536DF3D}"/>
              </a:ext>
            </a:extLst>
          </p:cNvPr>
          <p:cNvSpPr txBox="1"/>
          <p:nvPr/>
        </p:nvSpPr>
        <p:spPr>
          <a:xfrm>
            <a:off x="10323803" y="4807504"/>
            <a:ext cx="1185084" cy="5447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 $100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E3342B-8BE6-290D-18F5-0F49204E69F2}"/>
              </a:ext>
            </a:extLst>
          </p:cNvPr>
          <p:cNvSpPr txBox="1">
            <a:spLocks/>
          </p:cNvSpPr>
          <p:nvPr/>
        </p:nvSpPr>
        <p:spPr>
          <a:xfrm>
            <a:off x="427514" y="3668227"/>
            <a:ext cx="2946001" cy="24396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If that same decision maker now had this information, which therapy would they choose?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9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DC9B5-0C0D-D70F-708A-78CD173C4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B24B2F-04DE-A88A-902B-E7E074D57AD0}"/>
              </a:ext>
            </a:extLst>
          </p:cNvPr>
          <p:cNvSpPr txBox="1">
            <a:spLocks/>
          </p:cNvSpPr>
          <p:nvPr/>
        </p:nvSpPr>
        <p:spPr>
          <a:xfrm>
            <a:off x="6422668" y="583719"/>
            <a:ext cx="4897811" cy="4739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D8FC8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Adds important information for decision makers for:</a:t>
            </a:r>
          </a:p>
          <a:p>
            <a:pPr lvl="1"/>
            <a:r>
              <a:rPr lang="en-US" sz="2400" dirty="0"/>
              <a:t>Coverage decisions</a:t>
            </a:r>
          </a:p>
          <a:p>
            <a:pPr lvl="1"/>
            <a:r>
              <a:rPr lang="en-US" sz="2400" dirty="0"/>
              <a:t>Licensure decisions</a:t>
            </a:r>
          </a:p>
          <a:p>
            <a:pPr lvl="1"/>
            <a:r>
              <a:rPr lang="en-US" sz="2400" dirty="0"/>
              <a:t>Investment decisions</a:t>
            </a:r>
          </a:p>
          <a:p>
            <a:r>
              <a:rPr lang="en-US" sz="2400" dirty="0"/>
              <a:t>Complementary and integrative medicine is often considered only as an “add on” cost</a:t>
            </a:r>
          </a:p>
          <a:p>
            <a:r>
              <a:rPr lang="en-US" sz="2400" dirty="0"/>
              <a:t>Increasing relevance for health policy decision making as healthcare costs rise</a:t>
            </a:r>
          </a:p>
          <a:p>
            <a:r>
              <a:rPr lang="en-US" sz="2400" dirty="0"/>
              <a:t>If patient is paying out-of-pocket it is unethical to not consider their cost of care</a:t>
            </a:r>
          </a:p>
          <a:p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4511B7-2527-48D2-F523-F3065A83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14" y="890337"/>
            <a:ext cx="5250272" cy="2178525"/>
          </a:xfrm>
        </p:spPr>
        <p:txBody>
          <a:bodyPr>
            <a:normAutofit/>
          </a:bodyPr>
          <a:lstStyle/>
          <a:p>
            <a:r>
              <a:rPr lang="en-US" sz="3200" dirty="0"/>
              <a:t>Why Do an Economic Evaluation?</a:t>
            </a:r>
          </a:p>
        </p:txBody>
      </p:sp>
    </p:spTree>
    <p:extLst>
      <p:ext uri="{BB962C8B-B14F-4D97-AF65-F5344CB8AC3E}">
        <p14:creationId xmlns:p14="http://schemas.microsoft.com/office/powerpoint/2010/main" val="106280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4D313-E115-EEA9-9461-F22A69E1A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672F-E298-0E95-31BF-CF296C7BC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Cost-Effectiveness Decision Matrix</a:t>
            </a:r>
            <a:endParaRPr lang="en-US" sz="3200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2CB12425-1C90-9E8F-DF25-60783AE6A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56124"/>
              </p:ext>
            </p:extLst>
          </p:nvPr>
        </p:nvGraphicFramePr>
        <p:xfrm>
          <a:off x="1093380" y="1956391"/>
          <a:ext cx="8414604" cy="4585590"/>
        </p:xfrm>
        <a:graphic>
          <a:graphicData uri="http://schemas.openxmlformats.org/drawingml/2006/table">
            <a:tbl>
              <a:tblPr/>
              <a:tblGrid>
                <a:gridCol w="210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00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Increased Costs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Definitely Reject Alternative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(Base Case Dominates)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Decision: Are benefits worth the costs?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No Change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Indifferent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 Cost Savings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Decision: Is health loss worth the savings?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Definitely Adopt Alternative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(Alternative Dominates)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   Worse Health   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No Change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Improved Health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24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84AC7-1DA6-8836-B8F7-1C3FAB682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E906-25C6-2EF6-0152-49273613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Measure of Health Determines the Type of Economic Evaluation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8145BF5-87FD-4AD2-1A86-C4CA5D015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97397"/>
              </p:ext>
            </p:extLst>
          </p:nvPr>
        </p:nvGraphicFramePr>
        <p:xfrm>
          <a:off x="381840" y="2263619"/>
          <a:ext cx="11324492" cy="44457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154802">
                  <a:extLst>
                    <a:ext uri="{9D8B030D-6E8A-4147-A177-3AD203B41FA5}">
                      <a16:colId xmlns:a16="http://schemas.microsoft.com/office/drawing/2014/main" val="3316620860"/>
                    </a:ext>
                  </a:extLst>
                </a:gridCol>
                <a:gridCol w="6169690">
                  <a:extLst>
                    <a:ext uri="{9D8B030D-6E8A-4147-A177-3AD203B41FA5}">
                      <a16:colId xmlns:a16="http://schemas.microsoft.com/office/drawing/2014/main" val="1120871347"/>
                    </a:ext>
                  </a:extLst>
                </a:gridCol>
              </a:tblGrid>
              <a:tr h="559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Type of Economic Evaluation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Measure of Health 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5400" cmpd="sng"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513776"/>
                  </a:ext>
                </a:extLst>
              </a:tr>
              <a:tr h="559959">
                <a:tc>
                  <a:txBody>
                    <a:bodyPr/>
                    <a:lstStyle/>
                    <a:p>
                      <a:r>
                        <a:rPr lang="en-US" sz="2400" dirty="0"/>
                        <a:t>Cost-Benefit Analysis</a:t>
                      </a:r>
                      <a:r>
                        <a:rPr lang="en-US" sz="2400" baseline="0" dirty="0"/>
                        <a:t> (CBA)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Monetary</a:t>
                      </a:r>
                      <a:r>
                        <a:rPr lang="en-US" sz="2400" baseline="0" dirty="0"/>
                        <a:t> value of health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05021"/>
                  </a:ext>
                </a:extLst>
              </a:tr>
              <a:tr h="559959">
                <a:tc>
                  <a:txBody>
                    <a:bodyPr/>
                    <a:lstStyle/>
                    <a:p>
                      <a:r>
                        <a:rPr lang="en-US" sz="2400" dirty="0"/>
                        <a:t>Cost-Effectiveness Analysis</a:t>
                      </a:r>
                      <a:r>
                        <a:rPr lang="en-US" sz="2400" baseline="0" dirty="0"/>
                        <a:t> (CEA)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Naturalistic units</a:t>
                      </a:r>
                      <a:r>
                        <a:rPr lang="en-US" sz="2400" baseline="0" dirty="0"/>
                        <a:t> – e.g., mmHg of BP, years of life saved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74728"/>
                  </a:ext>
                </a:extLst>
              </a:tr>
              <a:tr h="559959">
                <a:tc>
                  <a:txBody>
                    <a:bodyPr/>
                    <a:lstStyle/>
                    <a:p>
                      <a:r>
                        <a:rPr lang="en-US" sz="2400" dirty="0"/>
                        <a:t>     Cost-Utility Analysis (CUA)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Utility (preference) measure – e.g., quality-adjusted life years (QALYs)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89378"/>
                  </a:ext>
                </a:extLst>
              </a:tr>
              <a:tr h="559959">
                <a:tc>
                  <a:txBody>
                    <a:bodyPr/>
                    <a:lstStyle/>
                    <a:p>
                      <a:r>
                        <a:rPr lang="en-US" sz="2400" dirty="0"/>
                        <a:t>     Cost-Minimization</a:t>
                      </a:r>
                      <a:r>
                        <a:rPr lang="en-US" sz="2400" baseline="0" dirty="0"/>
                        <a:t> Analysis (CMA)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Health impacts explicitly assumed to be equal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71112"/>
                  </a:ext>
                </a:extLst>
              </a:tr>
              <a:tr h="559959">
                <a:tc>
                  <a:txBody>
                    <a:bodyPr/>
                    <a:lstStyle/>
                    <a:p>
                      <a:r>
                        <a:rPr lang="en-US" sz="2400" dirty="0"/>
                        <a:t>Cost-Consequence</a:t>
                      </a:r>
                      <a:r>
                        <a:rPr lang="en-US" sz="2400" baseline="0" dirty="0"/>
                        <a:t> Analysis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All relevant measures of health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18319"/>
                  </a:ext>
                </a:extLst>
              </a:tr>
              <a:tr h="559959">
                <a:tc>
                  <a:txBody>
                    <a:bodyPr/>
                    <a:lstStyle/>
                    <a:p>
                      <a:r>
                        <a:rPr lang="en-US" sz="2400" dirty="0"/>
                        <a:t>Cost Comparison or Cost Analysis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No measure</a:t>
                      </a:r>
                      <a:r>
                        <a:rPr lang="en-US" sz="2400" baseline="0" dirty="0"/>
                        <a:t> of health impacts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2291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C3D78DD-9911-F8ED-3FCE-29C8D9A27173}"/>
              </a:ext>
            </a:extLst>
          </p:cNvPr>
          <p:cNvSpPr txBox="1"/>
          <p:nvPr/>
        </p:nvSpPr>
        <p:spPr>
          <a:xfrm>
            <a:off x="381840" y="1487156"/>
            <a:ext cx="1125404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Basic equation: (Cost</a:t>
            </a:r>
            <a:r>
              <a:rPr lang="en-US" sz="3200" baseline="-25000" dirty="0"/>
              <a:t>2</a:t>
            </a:r>
            <a:r>
              <a:rPr lang="en-US" sz="3200" dirty="0"/>
              <a:t> – Cost</a:t>
            </a:r>
            <a:r>
              <a:rPr lang="en-US" sz="3200" baseline="-25000" dirty="0"/>
              <a:t>1</a:t>
            </a:r>
            <a:r>
              <a:rPr lang="en-US" sz="3200" dirty="0"/>
              <a:t>) / (Health benefit</a:t>
            </a:r>
            <a:r>
              <a:rPr lang="en-US" sz="3200" baseline="-25000" dirty="0"/>
              <a:t>2</a:t>
            </a:r>
            <a:r>
              <a:rPr lang="en-US" sz="3200" dirty="0"/>
              <a:t> – Health benefit</a:t>
            </a:r>
            <a:r>
              <a:rPr lang="en-US" sz="3200" baseline="-25000" dirty="0"/>
              <a:t>1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675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01546-00DD-C17A-E372-FE7DAF6D4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44042-B9ED-4326-C512-EB3CED03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Cost-Effectiveness Decision Matrix</a:t>
            </a:r>
            <a:endParaRPr lang="en-US" sz="3200" dirty="0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3FD0ABC4-B302-9CFD-C30D-43EEC700B5BE}"/>
              </a:ext>
            </a:extLst>
          </p:cNvPr>
          <p:cNvGraphicFramePr>
            <a:graphicFrameLocks/>
          </p:cNvGraphicFramePr>
          <p:nvPr/>
        </p:nvGraphicFramePr>
        <p:xfrm>
          <a:off x="1093380" y="1956391"/>
          <a:ext cx="8414604" cy="4585590"/>
        </p:xfrm>
        <a:graphic>
          <a:graphicData uri="http://schemas.openxmlformats.org/drawingml/2006/table">
            <a:tbl>
              <a:tblPr/>
              <a:tblGrid>
                <a:gridCol w="2103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00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Increased Costs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Definitely Reject Alternative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(Base Case Dominates)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Decision: Are benefits worth the costs?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No Change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8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Indifferent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 Cost Savings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</a:rPr>
                        <a:t>Decision: Is health loss worth the savings?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Definitely Adopt Alternative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(Alternative Dominates)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   Worse Health    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No Change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  Improved Health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531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5628</TotalTime>
  <Words>2555</Words>
  <Application>Microsoft Office PowerPoint</Application>
  <PresentationFormat>Widescreen</PresentationFormat>
  <Paragraphs>385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SimSun</vt:lpstr>
      <vt:lpstr>Aptos</vt:lpstr>
      <vt:lpstr>Arial</vt:lpstr>
      <vt:lpstr>Arial Unicode MS</vt:lpstr>
      <vt:lpstr>Calibri</vt:lpstr>
      <vt:lpstr>Georgia</vt:lpstr>
      <vt:lpstr>Times New Roman</vt:lpstr>
      <vt:lpstr>Wingdings</vt:lpstr>
      <vt:lpstr>Office Theme</vt:lpstr>
      <vt:lpstr> Determining the Economic Impacts of Advancing Whole Health</vt:lpstr>
      <vt:lpstr>For integrative health approaches to be a viable part of healthcare they must be economically feasible as well as safe and effective.</vt:lpstr>
      <vt:lpstr>Overview</vt:lpstr>
      <vt:lpstr>Effectiveness and costs of four therapies compared to usual care</vt:lpstr>
      <vt:lpstr>Effectiveness and costs of four therapies compared to usual care</vt:lpstr>
      <vt:lpstr>Why Do an Economic Evaluation?</vt:lpstr>
      <vt:lpstr>Cost-Effectiveness Decision Matrix</vt:lpstr>
      <vt:lpstr>Measure of Health Determines the Type of Economic Evaluation</vt:lpstr>
      <vt:lpstr>Cost-Effectiveness Decision Matrix</vt:lpstr>
      <vt:lpstr>Costs Depend on the Perspective</vt:lpstr>
      <vt:lpstr>Cost-Effectiveness Decision Matrix</vt:lpstr>
      <vt:lpstr>Four Basic Principles of Economic Evaluation</vt:lpstr>
      <vt:lpstr>Exercise 1: Group Evaluation of Published Abstracts</vt:lpstr>
      <vt:lpstr>Objective 2: Identify and apply an appropriate measure of effectiveness</vt:lpstr>
      <vt:lpstr>Cost-Benefit Analysis – Monetary Health Benefits</vt:lpstr>
      <vt:lpstr>Cost-Effectiveness Analysis – Naturalistic Unit Health Benefits</vt:lpstr>
      <vt:lpstr>Cost-Effectiveness Analysis – Potential measures of effectiveness</vt:lpstr>
      <vt:lpstr>Cost-Utility Analysis – Naturalistic Utility-Based Benefits</vt:lpstr>
      <vt:lpstr>Cost-Utility Analysis – Quality-Adjusted Life-Years (QALYs)</vt:lpstr>
      <vt:lpstr>Cost-Utility Analysis – Quality-Adjusted Life-Years (QALYs)</vt:lpstr>
      <vt:lpstr>Measuring Quality-Adjusted Life-Years (QALYs)</vt:lpstr>
      <vt:lpstr>Exercise 2: Individual Exercise Calculating QALYs</vt:lpstr>
      <vt:lpstr>Objective 3: Available sources of cost data and the impact of the perspective</vt:lpstr>
      <vt:lpstr>The Costs to Include are Determined by the Perspective of the Analysis</vt:lpstr>
      <vt:lpstr>General Information on Cost Data</vt:lpstr>
      <vt:lpstr>Sources of Cost Data</vt:lpstr>
      <vt:lpstr>Cost Data from Patient Questionnaires or Diaries</vt:lpstr>
      <vt:lpstr>Cost Data from Patient Questionnaires</vt:lpstr>
      <vt:lpstr>Indirect Costs: Productivity Costs to Employers</vt:lpstr>
      <vt:lpstr>Indirect Costs: Productivity Costs to Employers</vt:lpstr>
      <vt:lpstr>Exercise 3: Small Group Exercise Calculating Cost-Effectiveness </vt:lpstr>
      <vt:lpstr>Other Details</vt:lpstr>
      <vt:lpstr>How Uncertainty Is Addressed</vt:lpstr>
      <vt:lpstr>Cost-Effectiveness Plane</vt:lpstr>
      <vt:lpstr>Cost-Effectiveness Acceptability Curve</vt:lpstr>
      <vt:lpstr>Transferability</vt:lpstr>
      <vt:lpstr>Resources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Volcheck</dc:creator>
  <cp:lastModifiedBy>Patricia Herman</cp:lastModifiedBy>
  <cp:revision>72</cp:revision>
  <dcterms:created xsi:type="dcterms:W3CDTF">2022-05-20T15:17:30Z</dcterms:created>
  <dcterms:modified xsi:type="dcterms:W3CDTF">2025-02-27T21:11:10Z</dcterms:modified>
</cp:coreProperties>
</file>